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513" r:id="rId3"/>
    <p:sldId id="514" r:id="rId4"/>
    <p:sldId id="515" r:id="rId5"/>
    <p:sldId id="516" r:id="rId6"/>
    <p:sldId id="517" r:id="rId7"/>
    <p:sldId id="519" r:id="rId8"/>
    <p:sldId id="518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4472C4"/>
    <a:srgbClr val="F8CBAD"/>
    <a:srgbClr val="FFFF00"/>
    <a:srgbClr val="F4B183"/>
    <a:srgbClr val="005BBB"/>
    <a:srgbClr val="D9D9D9"/>
    <a:srgbClr val="FFFF99"/>
    <a:srgbClr val="B4C7E7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2063" autoAdjust="0"/>
  </p:normalViewPr>
  <p:slideViewPr>
    <p:cSldViewPr snapToGrid="0">
      <p:cViewPr varScale="1">
        <p:scale>
          <a:sx n="81" d="100"/>
          <a:sy n="81" d="100"/>
        </p:scale>
        <p:origin x="69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DCF994-A2D1-485A-AAA2-AC534B7ED6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603F7-24C9-4F86-AB88-8583C9845C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6AA0F-61D6-44BF-AC53-9D4C0B7C11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D6BB4-9ECE-4B14-9CB5-46AD5DE3C6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2BC37D56-BC74-45CE-A03D-513CE1180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7"/>
            <a:ext cx="5607050" cy="3660775"/>
          </a:xfrm>
          <a:prstGeom prst="rect">
            <a:avLst/>
          </a:prstGeom>
        </p:spPr>
        <p:txBody>
          <a:bodyPr vert="horz" lIns="91426" tIns="45714" rIns="91426" bIns="457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8DC40C1C-2E5A-4929-B93A-11B05746C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79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9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58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2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5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37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56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0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F17E8A4-218E-4462-8A2F-205B8902DB17}"/>
              </a:ext>
            </a:extLst>
          </p:cNvPr>
          <p:cNvSpPr/>
          <p:nvPr userDrawn="1"/>
        </p:nvSpPr>
        <p:spPr>
          <a:xfrm>
            <a:off x="0" y="0"/>
            <a:ext cx="12198924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1E17548-9699-41DF-B7AF-C4A6D7437C58}"/>
              </a:ext>
            </a:extLst>
          </p:cNvPr>
          <p:cNvCxnSpPr/>
          <p:nvPr userDrawn="1"/>
        </p:nvCxnSpPr>
        <p:spPr>
          <a:xfrm>
            <a:off x="625676" y="3087500"/>
            <a:ext cx="5486400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71C8E4-F0BB-4BEA-B212-1EAA9E85354C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98960" y="2259843"/>
            <a:ext cx="2743200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38A46E2-8D7F-4A24-9FEE-6AED668DF300}"/>
              </a:ext>
            </a:extLst>
          </p:cNvPr>
          <p:cNvSpPr txBox="1"/>
          <p:nvPr userDrawn="1"/>
        </p:nvSpPr>
        <p:spPr>
          <a:xfrm>
            <a:off x="5652802" y="4647108"/>
            <a:ext cx="2886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cap="small" dirty="0">
                <a:latin typeface="Palatino Linotype" panose="02040502050505030304" pitchFamily="18" charset="0"/>
                <a:ea typeface="OpenSymbol" panose="05010000000000000000" pitchFamily="2" charset="0"/>
              </a:rPr>
              <a:t>Your Group’s name</a:t>
            </a:r>
          </a:p>
          <a:p>
            <a:pPr algn="r"/>
            <a:r>
              <a:rPr lang="en-US" cap="small" dirty="0">
                <a:latin typeface="Palatino Linotype" panose="02040502050505030304" pitchFamily="18" charset="0"/>
                <a:ea typeface="OpenSymbol" panose="05010000000000000000" pitchFamily="2" charset="0"/>
              </a:rPr>
              <a:t>Your Institution’s Name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D171A04-EBDD-4E44-B698-57E54733D9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702376" y="3221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566A3D-B572-4545-BA27-B6ED85762638}"/>
              </a:ext>
            </a:extLst>
          </p:cNvPr>
          <p:cNvSpPr/>
          <p:nvPr userDrawn="1"/>
        </p:nvSpPr>
        <p:spPr>
          <a:xfrm>
            <a:off x="4921624" y="6445624"/>
            <a:ext cx="2407023" cy="412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8C29FE-3AAD-4754-A5D6-6949F8D7B75E}"/>
              </a:ext>
            </a:extLst>
          </p:cNvPr>
          <p:cNvCxnSpPr>
            <a:cxnSpLocks/>
          </p:cNvCxnSpPr>
          <p:nvPr userDrawn="1"/>
        </p:nvCxnSpPr>
        <p:spPr>
          <a:xfrm>
            <a:off x="0" y="6659935"/>
            <a:ext cx="12207240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FE22B3-6FB5-4AEB-A8CC-14990D35AD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59956" y="2453319"/>
            <a:ext cx="9831680" cy="57054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4000" kern="1200" cap="small" dirty="0">
                <a:solidFill>
                  <a:srgbClr val="005BBB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Main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25DA97B-8246-421E-A973-338517D6BB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51766" y="3207050"/>
            <a:ext cx="9739866" cy="4339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EE1AD52-1CE2-4955-813C-93D40E7C97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92532" y="3824144"/>
            <a:ext cx="6146766" cy="842915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 cap="small" baseline="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en-US" dirty="0"/>
              <a:t>Author(s)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27BA2D6-B37E-4D9D-8D6F-7F9695703C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7210" y="5230743"/>
            <a:ext cx="4002088" cy="29071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cap="small" baseline="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en-US" dirty="0"/>
              <a:t>Month Date, Year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E46B49F-7716-4D3A-8DA9-8D072C454B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056" y="6647317"/>
            <a:ext cx="4692953" cy="2518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This File’s Name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0FC8F2-A4FE-DC18-99BF-A321E9DC34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486" y="1749685"/>
            <a:ext cx="1390008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8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548C6C-3488-4EB1-8085-92699976A7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5234" y="914399"/>
            <a:ext cx="5447242" cy="5558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4666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508FD8E-4350-4C09-8A8E-462777F32FEE}"/>
              </a:ext>
            </a:extLst>
          </p:cNvPr>
          <p:cNvSpPr txBox="1"/>
          <p:nvPr userDrawn="1"/>
        </p:nvSpPr>
        <p:spPr>
          <a:xfrm>
            <a:off x="8658660" y="6636728"/>
            <a:ext cx="3533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Replace with Your Group’s Name | tjlafave.com| p </a:t>
            </a:r>
            <a:fld id="{1B2AE689-33E4-4C95-9C7A-9F4144DA32E5}" type="slidenum">
              <a:rPr lang="en-US" sz="1200" smtClean="0"/>
              <a:t>‹#›</a:t>
            </a:fld>
            <a:endParaRPr lang="en-US" sz="12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D3F665A-C2C5-4F2E-BAB0-406D55F6100C}"/>
              </a:ext>
            </a:extLst>
          </p:cNvPr>
          <p:cNvCxnSpPr>
            <a:cxnSpLocks/>
          </p:cNvCxnSpPr>
          <p:nvPr userDrawn="1"/>
        </p:nvCxnSpPr>
        <p:spPr>
          <a:xfrm>
            <a:off x="0" y="6656599"/>
            <a:ext cx="4818529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84B98A-E830-49EF-842B-D88002960F16}"/>
              </a:ext>
            </a:extLst>
          </p:cNvPr>
          <p:cNvCxnSpPr>
            <a:cxnSpLocks/>
          </p:cNvCxnSpPr>
          <p:nvPr userDrawn="1"/>
        </p:nvCxnSpPr>
        <p:spPr>
          <a:xfrm>
            <a:off x="7373471" y="6656599"/>
            <a:ext cx="4818529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hlinkClick r:id="rId4" action="ppaction://hlinksldjump"/>
            <a:extLst>
              <a:ext uri="{FF2B5EF4-FFF2-40B4-BE49-F238E27FC236}">
                <a16:creationId xmlns:a16="http://schemas.microsoft.com/office/drawing/2014/main" id="{6EC74B1F-E875-DD35-4ACD-73FDF7B10C7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940708" y="6498679"/>
            <a:ext cx="2310584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36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image" Target="../media/image6.png"/><Relationship Id="rId4" Type="http://schemas.openxmlformats.org/officeDocument/2006/relationships/slide" Target="slide4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8F6ADF8-A331-4799-8E2F-C3CD56E000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5859" y="2480953"/>
            <a:ext cx="9831680" cy="570540"/>
          </a:xfrm>
        </p:spPr>
        <p:txBody>
          <a:bodyPr/>
          <a:lstStyle/>
          <a:p>
            <a:r>
              <a:rPr lang="en-US" dirty="0"/>
              <a:t>Main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F7AD4-9310-4393-9534-4E03BD7B28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Descriptive Subtitle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71AE09-90C7-4E6F-8C83-0104188C22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Tim (TJ) LaFave Jr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6F06C2F-6B34-4282-8C4A-401A96FA38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September 21, 2022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1B2E1CF-8368-461D-AFA4-01182A3BDD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Template_Less_Is_More_2022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E33AC6-164F-E294-D589-B3F8CF1A6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455" y="306137"/>
            <a:ext cx="1505843" cy="176799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4781EC1-939B-8B20-E702-37C1FD53A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117" y="3310300"/>
            <a:ext cx="1621677" cy="17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3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3370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Table of Contents </a:t>
            </a:r>
            <a:r>
              <a:rPr lang="en-US" sz="3200" dirty="0"/>
              <a:t>|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DC834-3A3B-44C1-8AC2-E4CB62AFF013}"/>
              </a:ext>
            </a:extLst>
          </p:cNvPr>
          <p:cNvSpPr txBox="1"/>
          <p:nvPr/>
        </p:nvSpPr>
        <p:spPr>
          <a:xfrm>
            <a:off x="228599" y="813375"/>
            <a:ext cx="586740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hlinkClick r:id="rId3" action="ppaction://hlinksldjump"/>
              </a:rPr>
              <a:t>Introduction</a:t>
            </a:r>
            <a:endParaRPr lang="en-US" dirty="0"/>
          </a:p>
          <a:p>
            <a:r>
              <a:rPr lang="en-US" dirty="0"/>
              <a:t>Things that Kind of Fly</a:t>
            </a:r>
          </a:p>
          <a:p>
            <a:pPr marL="285750" indent="-115888">
              <a:buFont typeface="Arial" panose="020B0604020202020204" pitchFamily="34" charset="0"/>
              <a:buChar char="•"/>
            </a:pPr>
            <a:r>
              <a:rPr lang="en-US" dirty="0">
                <a:hlinkClick r:id="rId4" action="ppaction://hlinksldjump"/>
              </a:rPr>
              <a:t>Chickens</a:t>
            </a:r>
            <a:endParaRPr lang="en-US" dirty="0"/>
          </a:p>
          <a:p>
            <a:pPr marL="285750" indent="-1158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hlinkClick r:id="rId5" action="ppaction://hlinksldjump"/>
              </a:rPr>
              <a:t>Turkeys</a:t>
            </a:r>
            <a:endParaRPr lang="en-US" dirty="0"/>
          </a:p>
          <a:p>
            <a:r>
              <a:rPr lang="en-US" dirty="0"/>
              <a:t>Things that Swim</a:t>
            </a:r>
          </a:p>
          <a:p>
            <a:pPr marL="285750" indent="-115888">
              <a:buFont typeface="Arial" panose="020B0604020202020204" pitchFamily="34" charset="0"/>
              <a:buChar char="•"/>
            </a:pPr>
            <a:r>
              <a:rPr lang="en-US" dirty="0">
                <a:hlinkClick r:id="rId6" action="ppaction://hlinksldjump"/>
              </a:rPr>
              <a:t>Whales</a:t>
            </a:r>
            <a:endParaRPr lang="en-US" dirty="0"/>
          </a:p>
          <a:p>
            <a:pPr marL="285750" indent="-1158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hlinkClick r:id="rId7" action="ppaction://hlinksldjump"/>
              </a:rPr>
              <a:t>Dolphins</a:t>
            </a:r>
            <a:endParaRPr lang="en-US" dirty="0"/>
          </a:p>
          <a:p>
            <a:r>
              <a:rPr lang="en-US" dirty="0">
                <a:hlinkClick r:id="rId8" action="ppaction://hlinksldjump"/>
              </a:rPr>
              <a:t>Conclusions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54D32D-F050-9471-30A6-2FDEB72BEE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90315" y="4937183"/>
            <a:ext cx="1572904" cy="17253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8E7807-DAB7-4DB6-22FD-9EF20B62CA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82723" y="5017310"/>
            <a:ext cx="1505843" cy="17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71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3524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Introduction </a:t>
            </a:r>
            <a:r>
              <a:rPr lang="en-US" sz="3200" dirty="0"/>
              <a:t>| </a:t>
            </a:r>
            <a:r>
              <a:rPr lang="en-US" sz="2400" dirty="0"/>
              <a:t>Things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F3D58-3DAD-656A-7F5F-A1A1468617B6}"/>
              </a:ext>
            </a:extLst>
          </p:cNvPr>
          <p:cNvSpPr txBox="1"/>
          <p:nvPr/>
        </p:nvSpPr>
        <p:spPr>
          <a:xfrm>
            <a:off x="565607" y="1428161"/>
            <a:ext cx="11170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Things swim, fly, walk, or slither. </a:t>
            </a:r>
          </a:p>
          <a:p>
            <a:endParaRPr lang="en-US" dirty="0"/>
          </a:p>
          <a:p>
            <a:r>
              <a:rPr lang="en-US" dirty="0"/>
              <a:t>Here, we’ll show some things that sort of fly and some other things that swim.</a:t>
            </a:r>
          </a:p>
        </p:txBody>
      </p:sp>
    </p:spTree>
    <p:extLst>
      <p:ext uri="{BB962C8B-B14F-4D97-AF65-F5344CB8AC3E}">
        <p14:creationId xmlns:p14="http://schemas.microsoft.com/office/powerpoint/2010/main" val="354370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5342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Things that Kind of Fly </a:t>
            </a:r>
            <a:r>
              <a:rPr lang="en-US" sz="3200" dirty="0"/>
              <a:t>| </a:t>
            </a:r>
            <a:r>
              <a:rPr lang="en-US" sz="2400" dirty="0"/>
              <a:t>Chickens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F3D58-3DAD-656A-7F5F-A1A1468617B6}"/>
              </a:ext>
            </a:extLst>
          </p:cNvPr>
          <p:cNvSpPr txBox="1"/>
          <p:nvPr/>
        </p:nvSpPr>
        <p:spPr>
          <a:xfrm>
            <a:off x="565607" y="1428161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Chickens cannot really fly.</a:t>
            </a:r>
          </a:p>
        </p:txBody>
      </p:sp>
      <p:pic>
        <p:nvPicPr>
          <p:cNvPr id="3" name="Picture 2" descr="A hawk flying in the sky&#10;&#10;Description automatically generated with medium confidence">
            <a:extLst>
              <a:ext uri="{FF2B5EF4-FFF2-40B4-BE49-F238E27FC236}">
                <a16:creationId xmlns:a16="http://schemas.microsoft.com/office/drawing/2014/main" id="{D26856B6-E9E6-6EE7-5181-17A9D161A5C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1551" y="909686"/>
            <a:ext cx="3664699" cy="2437025"/>
          </a:xfrm>
          <a:prstGeom prst="rect">
            <a:avLst/>
          </a:prstGeom>
        </p:spPr>
      </p:pic>
      <p:pic>
        <p:nvPicPr>
          <p:cNvPr id="6" name="Picture 5" descr="A rooster standing on grass&#10;&#10;Description automatically generated with low confidence">
            <a:extLst>
              <a:ext uri="{FF2B5EF4-FFF2-40B4-BE49-F238E27FC236}">
                <a16:creationId xmlns:a16="http://schemas.microsoft.com/office/drawing/2014/main" id="{5E98E8AE-AB51-11E0-59B1-E4B2B704F00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1551" y="3388936"/>
            <a:ext cx="3666999" cy="23849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A5905F-D172-E4EF-3B5F-105EBBAF1000}"/>
              </a:ext>
            </a:extLst>
          </p:cNvPr>
          <p:cNvSpPr txBox="1"/>
          <p:nvPr/>
        </p:nvSpPr>
        <p:spPr>
          <a:xfrm>
            <a:off x="565606" y="4455737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Though they try and try.</a:t>
            </a:r>
          </a:p>
        </p:txBody>
      </p:sp>
    </p:spTree>
    <p:extLst>
      <p:ext uri="{BB962C8B-B14F-4D97-AF65-F5344CB8AC3E}">
        <p14:creationId xmlns:p14="http://schemas.microsoft.com/office/powerpoint/2010/main" val="266999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5190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Things that Kind of Fly </a:t>
            </a:r>
            <a:r>
              <a:rPr lang="en-US" sz="3200" dirty="0"/>
              <a:t>| </a:t>
            </a:r>
            <a:r>
              <a:rPr lang="en-US" sz="2400" dirty="0"/>
              <a:t>Turkeys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F3D58-3DAD-656A-7F5F-A1A1468617B6}"/>
              </a:ext>
            </a:extLst>
          </p:cNvPr>
          <p:cNvSpPr txBox="1"/>
          <p:nvPr/>
        </p:nvSpPr>
        <p:spPr>
          <a:xfrm>
            <a:off x="565607" y="1428161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Turkeys can fly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5905F-D172-E4EF-3B5F-105EBBAF1000}"/>
              </a:ext>
            </a:extLst>
          </p:cNvPr>
          <p:cNvSpPr txBox="1"/>
          <p:nvPr/>
        </p:nvSpPr>
        <p:spPr>
          <a:xfrm>
            <a:off x="565606" y="4455737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 just not very high.</a:t>
            </a:r>
          </a:p>
        </p:txBody>
      </p:sp>
      <p:pic>
        <p:nvPicPr>
          <p:cNvPr id="5" name="Picture 4" descr="A picture containing tree, outdoor, grass, bird&#10;&#10;Description automatically generated">
            <a:extLst>
              <a:ext uri="{FF2B5EF4-FFF2-40B4-BE49-F238E27FC236}">
                <a16:creationId xmlns:a16="http://schemas.microsoft.com/office/drawing/2014/main" id="{7204068C-306F-969A-7C7F-2C218A298BF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014" y="1102935"/>
            <a:ext cx="2965772" cy="2201159"/>
          </a:xfrm>
          <a:prstGeom prst="rect">
            <a:avLst/>
          </a:prstGeom>
        </p:spPr>
      </p:pic>
      <p:pic>
        <p:nvPicPr>
          <p:cNvPr id="10" name="Picture 9" descr="A picture containing water, bird, outdoor, pond&#10;&#10;Description automatically generated">
            <a:extLst>
              <a:ext uri="{FF2B5EF4-FFF2-40B4-BE49-F238E27FC236}">
                <a16:creationId xmlns:a16="http://schemas.microsoft.com/office/drawing/2014/main" id="{AB0FEF35-31AD-96C9-DBDC-5839BEB7ED3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014" y="4162020"/>
            <a:ext cx="2975586" cy="179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2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4343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Things that Swim </a:t>
            </a:r>
            <a:r>
              <a:rPr lang="en-US" sz="3200" dirty="0"/>
              <a:t>| </a:t>
            </a:r>
            <a:r>
              <a:rPr lang="en-US" sz="2400" dirty="0"/>
              <a:t>Whales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F3D58-3DAD-656A-7F5F-A1A1468617B6}"/>
              </a:ext>
            </a:extLst>
          </p:cNvPr>
          <p:cNvSpPr txBox="1"/>
          <p:nvPr/>
        </p:nvSpPr>
        <p:spPr>
          <a:xfrm>
            <a:off x="565607" y="1428161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Whales can swim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5905F-D172-E4EF-3B5F-105EBBAF1000}"/>
              </a:ext>
            </a:extLst>
          </p:cNvPr>
          <p:cNvSpPr txBox="1"/>
          <p:nvPr/>
        </p:nvSpPr>
        <p:spPr>
          <a:xfrm>
            <a:off x="565606" y="4455737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swim, and swim, and swim.</a:t>
            </a:r>
          </a:p>
        </p:txBody>
      </p:sp>
      <p:pic>
        <p:nvPicPr>
          <p:cNvPr id="3" name="Picture 2" descr="A picture containing sky, aquatic mammal, outdoor, mammal&#10;&#10;Description automatically generated">
            <a:extLst>
              <a:ext uri="{FF2B5EF4-FFF2-40B4-BE49-F238E27FC236}">
                <a16:creationId xmlns:a16="http://schemas.microsoft.com/office/drawing/2014/main" id="{038C1DDB-F0B3-2E2A-202F-1264FB18632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8556" y="1297815"/>
            <a:ext cx="3048000" cy="1828800"/>
          </a:xfrm>
          <a:prstGeom prst="rect">
            <a:avLst/>
          </a:prstGeom>
        </p:spPr>
      </p:pic>
      <p:pic>
        <p:nvPicPr>
          <p:cNvPr id="9" name="Picture 8" descr="A picture containing water, aquatic mammal, mammal, blue&#10;&#10;Description automatically generated">
            <a:extLst>
              <a:ext uri="{FF2B5EF4-FFF2-40B4-BE49-F238E27FC236}">
                <a16:creationId xmlns:a16="http://schemas.microsoft.com/office/drawing/2014/main" id="{137FAB60-FB1E-58AE-AF5A-F638CC7ACC7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8556" y="3572759"/>
            <a:ext cx="5060895" cy="243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3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4513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Things that Swim </a:t>
            </a:r>
            <a:r>
              <a:rPr lang="en-US" sz="3200" dirty="0"/>
              <a:t>| </a:t>
            </a:r>
            <a:r>
              <a:rPr lang="en-US" sz="2400" dirty="0"/>
              <a:t>Dolphins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F3D58-3DAD-656A-7F5F-A1A1468617B6}"/>
              </a:ext>
            </a:extLst>
          </p:cNvPr>
          <p:cNvSpPr txBox="1"/>
          <p:nvPr/>
        </p:nvSpPr>
        <p:spPr>
          <a:xfrm>
            <a:off x="565607" y="1428161"/>
            <a:ext cx="11170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Dolphins can swim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5905F-D172-E4EF-3B5F-105EBBAF1000}"/>
              </a:ext>
            </a:extLst>
          </p:cNvPr>
          <p:cNvSpPr txBox="1"/>
          <p:nvPr/>
        </p:nvSpPr>
        <p:spPr>
          <a:xfrm>
            <a:off x="565606" y="4455737"/>
            <a:ext cx="11170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swim, and swim, and swim,</a:t>
            </a:r>
          </a:p>
          <a:p>
            <a:r>
              <a:rPr lang="en-US" dirty="0"/>
              <a:t>and swim, and swim, and swim,</a:t>
            </a:r>
          </a:p>
          <a:p>
            <a:r>
              <a:rPr lang="en-US" dirty="0"/>
              <a:t>and swim, and swim, and swim,</a:t>
            </a:r>
          </a:p>
          <a:p>
            <a:r>
              <a:rPr lang="en-US" dirty="0"/>
              <a:t>and swim, and swim, and swim . . . </a:t>
            </a:r>
          </a:p>
        </p:txBody>
      </p:sp>
      <p:pic>
        <p:nvPicPr>
          <p:cNvPr id="5" name="Picture 4" descr="A group of dolphins swimming in the water&#10;&#10;Description automatically generated with medium confidence">
            <a:extLst>
              <a:ext uri="{FF2B5EF4-FFF2-40B4-BE49-F238E27FC236}">
                <a16:creationId xmlns:a16="http://schemas.microsoft.com/office/drawing/2014/main" id="{3EACE5DC-7BF2-8CE6-5A80-E269DAD878C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6243" y="1428161"/>
            <a:ext cx="2743200" cy="1542288"/>
          </a:xfrm>
          <a:prstGeom prst="rect">
            <a:avLst/>
          </a:prstGeom>
        </p:spPr>
      </p:pic>
      <p:pic>
        <p:nvPicPr>
          <p:cNvPr id="10" name="Picture 9" descr="A group of dolphins swimming in the ocean&#10;&#10;Description automatically generated with low confidence">
            <a:extLst>
              <a:ext uri="{FF2B5EF4-FFF2-40B4-BE49-F238E27FC236}">
                <a16:creationId xmlns:a16="http://schemas.microsoft.com/office/drawing/2014/main" id="{3D5F9B8E-EF9E-B3D5-4FB4-ECBA4D9EBC6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1114" y="3536528"/>
            <a:ext cx="3860842" cy="289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42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2451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Conclusions </a:t>
            </a:r>
            <a:r>
              <a:rPr lang="en-US" sz="3200" dirty="0"/>
              <a:t>|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F3D58-3DAD-656A-7F5F-A1A1468617B6}"/>
              </a:ext>
            </a:extLst>
          </p:cNvPr>
          <p:cNvSpPr txBox="1"/>
          <p:nvPr/>
        </p:nvSpPr>
        <p:spPr>
          <a:xfrm>
            <a:off x="565607" y="1428161"/>
            <a:ext cx="1117076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Chickens and turkeys can kind of fly.</a:t>
            </a:r>
          </a:p>
          <a:p>
            <a:pPr marL="342900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Whales and dolphins can swim.</a:t>
            </a:r>
          </a:p>
        </p:txBody>
      </p:sp>
    </p:spTree>
    <p:extLst>
      <p:ext uri="{BB962C8B-B14F-4D97-AF65-F5344CB8AC3E}">
        <p14:creationId xmlns:p14="http://schemas.microsoft.com/office/powerpoint/2010/main" val="87354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36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2020-03-04T17:58:27Z</dcterms:created>
  <dcterms:modified xsi:type="dcterms:W3CDTF">2022-09-21T14:53:37Z</dcterms:modified>
</cp:coreProperties>
</file>