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2"/>
    <p:sldId id="513" r:id="rId3"/>
    <p:sldId id="514" r:id="rId4"/>
    <p:sldId id="515" r:id="rId5"/>
    <p:sldId id="516" r:id="rId6"/>
    <p:sldId id="517" r:id="rId7"/>
    <p:sldId id="518" r:id="rId8"/>
    <p:sldId id="519" r:id="rId9"/>
    <p:sldId id="520" r:id="rId10"/>
    <p:sldId id="521" r:id="rId11"/>
    <p:sldId id="523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4472C4"/>
    <a:srgbClr val="F8CBAD"/>
    <a:srgbClr val="FFFF00"/>
    <a:srgbClr val="F4B183"/>
    <a:srgbClr val="005BBB"/>
    <a:srgbClr val="D9D9D9"/>
    <a:srgbClr val="FFFF99"/>
    <a:srgbClr val="B4C7E7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2063" autoAdjust="0"/>
  </p:normalViewPr>
  <p:slideViewPr>
    <p:cSldViewPr snapToGrid="0">
      <p:cViewPr varScale="1">
        <p:scale>
          <a:sx n="102" d="100"/>
          <a:sy n="102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DCF994-A2D1-485A-AAA2-AC534B7ED6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3603F7-24C9-4F86-AB88-8583C9845C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6AA0F-61D6-44BF-AC53-9D4C0B7C11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7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D6BB4-9ECE-4B14-9CB5-46AD5DE3C6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2BC37D56-BC74-45CE-A03D-513CE1180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3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2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4" rIns="91426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7"/>
            <a:ext cx="5607050" cy="3660775"/>
          </a:xfrm>
          <a:prstGeom prst="rect">
            <a:avLst/>
          </a:prstGeom>
        </p:spPr>
        <p:txBody>
          <a:bodyPr vert="horz" lIns="91426" tIns="45714" rIns="91426" bIns="457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7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8DC40C1C-2E5A-4929-B93A-11B05746C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7791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90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26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1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4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40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0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65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23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60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1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F17E8A4-218E-4462-8A2F-205B8902DB17}"/>
              </a:ext>
            </a:extLst>
          </p:cNvPr>
          <p:cNvSpPr/>
          <p:nvPr userDrawn="1"/>
        </p:nvSpPr>
        <p:spPr>
          <a:xfrm>
            <a:off x="0" y="0"/>
            <a:ext cx="12198924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1E17548-9699-41DF-B7AF-C4A6D7437C58}"/>
              </a:ext>
            </a:extLst>
          </p:cNvPr>
          <p:cNvCxnSpPr/>
          <p:nvPr userDrawn="1"/>
        </p:nvCxnSpPr>
        <p:spPr>
          <a:xfrm>
            <a:off x="625676" y="3087500"/>
            <a:ext cx="5486400" cy="0"/>
          </a:xfrm>
          <a:prstGeom prst="line">
            <a:avLst/>
          </a:prstGeom>
          <a:ln w="28575">
            <a:solidFill>
              <a:srgbClr val="005B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71C8E4-F0BB-4BEA-B212-1EAA9E85354C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98960" y="2259843"/>
            <a:ext cx="2743200" cy="0"/>
          </a:xfrm>
          <a:prstGeom prst="line">
            <a:avLst/>
          </a:prstGeom>
          <a:ln w="28575">
            <a:solidFill>
              <a:srgbClr val="005B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38A46E2-8D7F-4A24-9FEE-6AED668DF300}"/>
              </a:ext>
            </a:extLst>
          </p:cNvPr>
          <p:cNvSpPr txBox="1"/>
          <p:nvPr userDrawn="1"/>
        </p:nvSpPr>
        <p:spPr>
          <a:xfrm>
            <a:off x="5964362" y="4647108"/>
            <a:ext cx="2574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cap="small" dirty="0">
                <a:latin typeface="Palatino Linotype" panose="02040502050505030304" pitchFamily="18" charset="0"/>
                <a:ea typeface="OpenSymbol" panose="05010000000000000000" pitchFamily="2" charset="0"/>
              </a:rPr>
              <a:t>THz Lab</a:t>
            </a:r>
          </a:p>
          <a:p>
            <a:pPr algn="r"/>
            <a:r>
              <a:rPr lang="en-US" cap="small" dirty="0">
                <a:latin typeface="Palatino Linotype" panose="02040502050505030304" pitchFamily="18" charset="0"/>
                <a:ea typeface="OpenSymbol" panose="05010000000000000000" pitchFamily="2" charset="0"/>
              </a:rPr>
              <a:t>University at Buffalo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4D171A04-EBDD-4E44-B698-57E54733D9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702376" y="3221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11" descr="A picture containing plate, food&#10;&#10;Description automatically generated">
            <a:extLst>
              <a:ext uri="{FF2B5EF4-FFF2-40B4-BE49-F238E27FC236}">
                <a16:creationId xmlns:a16="http://schemas.microsoft.com/office/drawing/2014/main" id="{3D11919F-3381-4996-8133-3EAE3B0BA1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6" y="1918020"/>
            <a:ext cx="1328848" cy="102533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7566A3D-B572-4545-BA27-B6ED85762638}"/>
              </a:ext>
            </a:extLst>
          </p:cNvPr>
          <p:cNvSpPr/>
          <p:nvPr userDrawn="1"/>
        </p:nvSpPr>
        <p:spPr>
          <a:xfrm>
            <a:off x="4921624" y="6445624"/>
            <a:ext cx="2407023" cy="412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A8C29FE-3AAD-4754-A5D6-6949F8D7B75E}"/>
              </a:ext>
            </a:extLst>
          </p:cNvPr>
          <p:cNvCxnSpPr>
            <a:cxnSpLocks/>
          </p:cNvCxnSpPr>
          <p:nvPr userDrawn="1"/>
        </p:nvCxnSpPr>
        <p:spPr>
          <a:xfrm>
            <a:off x="0" y="6659935"/>
            <a:ext cx="12207240" cy="0"/>
          </a:xfrm>
          <a:prstGeom prst="line">
            <a:avLst/>
          </a:prstGeom>
          <a:ln w="28575">
            <a:solidFill>
              <a:srgbClr val="005B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FE22B3-6FB5-4AEB-A8CC-14990D35AD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59956" y="2453319"/>
            <a:ext cx="9831680" cy="57054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en-US" sz="4000" kern="1200" cap="small" dirty="0">
                <a:solidFill>
                  <a:srgbClr val="005BBB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Main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25DA97B-8246-421E-A973-338517D6BB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51766" y="3207050"/>
            <a:ext cx="9739866" cy="4339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EE1AD52-1CE2-4955-813C-93D40E7C97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92532" y="3824144"/>
            <a:ext cx="6146766" cy="842915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000" cap="small" baseline="0">
                <a:latin typeface="Palatino Linotype" panose="02040502050505030304" pitchFamily="18" charset="0"/>
              </a:defRPr>
            </a:lvl1pPr>
          </a:lstStyle>
          <a:p>
            <a:pPr lvl="0"/>
            <a:r>
              <a:rPr lang="en-US" dirty="0"/>
              <a:t>Author(s)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D27BA2D6-B37E-4D9D-8D6F-7F9695703C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7210" y="5230743"/>
            <a:ext cx="4002088" cy="29071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800" cap="small" baseline="0">
                <a:latin typeface="Palatino Linotype" panose="02040502050505030304" pitchFamily="18" charset="0"/>
              </a:defRPr>
            </a:lvl1pPr>
          </a:lstStyle>
          <a:p>
            <a:pPr lvl="0"/>
            <a:r>
              <a:rPr lang="en-US" dirty="0"/>
              <a:t>Month Date, Year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016DB713-5DE9-4182-BA33-704C123AF9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25268" y="6232807"/>
            <a:ext cx="4002088" cy="29071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cap="small" baseline="0">
                <a:latin typeface="Palatino Linotype" panose="02040502050505030304" pitchFamily="18" charset="0"/>
              </a:defRPr>
            </a:lvl1pPr>
          </a:lstStyle>
          <a:p>
            <a:pPr lvl="0"/>
            <a:r>
              <a:rPr lang="en-US" dirty="0"/>
              <a:t>Grant(s)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DE46B49F-7716-4D3A-8DA9-8D072C454B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056" y="6647317"/>
            <a:ext cx="4692953" cy="2518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GM200309_Filename_Name</a:t>
            </a:r>
          </a:p>
        </p:txBody>
      </p:sp>
    </p:spTree>
    <p:extLst>
      <p:ext uri="{BB962C8B-B14F-4D97-AF65-F5344CB8AC3E}">
        <p14:creationId xmlns:p14="http://schemas.microsoft.com/office/powerpoint/2010/main" val="318738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3548C6C-3488-4EB1-8085-92699976A7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5234" y="914399"/>
            <a:ext cx="5447242" cy="55589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74666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slide" Target="../slides/slid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508FD8E-4350-4C09-8A8E-462777F32FEE}"/>
              </a:ext>
            </a:extLst>
          </p:cNvPr>
          <p:cNvSpPr txBox="1"/>
          <p:nvPr userDrawn="1"/>
        </p:nvSpPr>
        <p:spPr>
          <a:xfrm>
            <a:off x="8574470" y="6636728"/>
            <a:ext cx="3617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/>
              <a:t>The Optics Library | markelz.physics.buffalo.edu | p </a:t>
            </a:r>
            <a:fld id="{1B2AE689-33E4-4C95-9C7A-9F4144DA32E5}" type="slidenum">
              <a:rPr lang="en-US" sz="1200" smtClean="0"/>
              <a:t>‹#›</a:t>
            </a:fld>
            <a:endParaRPr lang="en-US" sz="12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D3F665A-C2C5-4F2E-BAB0-406D55F6100C}"/>
              </a:ext>
            </a:extLst>
          </p:cNvPr>
          <p:cNvCxnSpPr>
            <a:cxnSpLocks/>
          </p:cNvCxnSpPr>
          <p:nvPr userDrawn="1"/>
        </p:nvCxnSpPr>
        <p:spPr>
          <a:xfrm>
            <a:off x="0" y="6656599"/>
            <a:ext cx="4818529" cy="0"/>
          </a:xfrm>
          <a:prstGeom prst="line">
            <a:avLst/>
          </a:prstGeom>
          <a:ln w="28575">
            <a:solidFill>
              <a:srgbClr val="005B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picture containing clock&#10;&#10;Description automatically generated">
            <a:hlinkClick r:id="rId4" action="ppaction://hlinksldjump"/>
            <a:extLst>
              <a:ext uri="{FF2B5EF4-FFF2-40B4-BE49-F238E27FC236}">
                <a16:creationId xmlns:a16="http://schemas.microsoft.com/office/drawing/2014/main" id="{19EAC20B-CA5C-4015-A07A-BF8971BE748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895" y="6560178"/>
            <a:ext cx="2232211" cy="28304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84B98A-E830-49EF-842B-D88002960F16}"/>
              </a:ext>
            </a:extLst>
          </p:cNvPr>
          <p:cNvCxnSpPr>
            <a:cxnSpLocks/>
          </p:cNvCxnSpPr>
          <p:nvPr userDrawn="1"/>
        </p:nvCxnSpPr>
        <p:spPr>
          <a:xfrm>
            <a:off x="7373471" y="6656599"/>
            <a:ext cx="4818529" cy="0"/>
          </a:xfrm>
          <a:prstGeom prst="line">
            <a:avLst/>
          </a:prstGeom>
          <a:ln w="28575">
            <a:solidFill>
              <a:srgbClr val="005B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picture containing text&#10;&#10;Description automatically generated">
            <a:hlinkClick r:id="rId4" action="ppaction://hlinksldjump"/>
            <a:extLst>
              <a:ext uri="{FF2B5EF4-FFF2-40B4-BE49-F238E27FC236}">
                <a16:creationId xmlns:a16="http://schemas.microsoft.com/office/drawing/2014/main" id="{93C2F1FA-5E91-370B-3BB4-EC89F0AB171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17" y="6019388"/>
            <a:ext cx="10191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36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8F6ADF8-A331-4799-8E2F-C3CD56E000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05859" y="2480953"/>
            <a:ext cx="9831680" cy="570540"/>
          </a:xfrm>
        </p:spPr>
        <p:txBody>
          <a:bodyPr/>
          <a:lstStyle/>
          <a:p>
            <a:r>
              <a:rPr lang="en-US" dirty="0"/>
              <a:t>The Optics Library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F7AD4-9310-4393-9534-4E03BD7B28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Object Library, Tutorials, and Examples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471AE09-90C7-4E6F-8C83-0104188C22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Tim (TJ) LaFave Jr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6F06C2F-6B34-4282-8C4A-401A96FA38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September 30, 2022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1B2E1CF-8368-461D-AFA4-01182A3BDD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The_Optics_Library_UB_LaFave_20220930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400121-B618-45DB-43F2-3804C799CA47}"/>
              </a:ext>
            </a:extLst>
          </p:cNvPr>
          <p:cNvSpPr txBox="1"/>
          <p:nvPr/>
        </p:nvSpPr>
        <p:spPr>
          <a:xfrm>
            <a:off x="9752029" y="6165130"/>
            <a:ext cx="23573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Version 0.2 (20220930)</a:t>
            </a:r>
          </a:p>
        </p:txBody>
      </p:sp>
    </p:spTree>
    <p:extLst>
      <p:ext uri="{BB962C8B-B14F-4D97-AF65-F5344CB8AC3E}">
        <p14:creationId xmlns:p14="http://schemas.microsoft.com/office/powerpoint/2010/main" val="2403636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48921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Example |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Typical THz-TDS System</a:t>
            </a: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430530-EF2A-D431-A8BE-7546D50EF5AE}"/>
              </a:ext>
            </a:extLst>
          </p:cNvPr>
          <p:cNvSpPr txBox="1"/>
          <p:nvPr/>
        </p:nvSpPr>
        <p:spPr>
          <a:xfrm>
            <a:off x="2705282" y="4857247"/>
            <a:ext cx="6052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/>
              <a:t>FIGURE</a:t>
            </a:r>
            <a:r>
              <a:rPr lang="en-US" sz="1400" dirty="0"/>
              <a:t>. A typical THz time domain spectroscopy (THz-TDS) system. HWP=Half waveplate, PBS=polarizing </a:t>
            </a:r>
            <a:r>
              <a:rPr lang="en-US" sz="1400" dirty="0" err="1"/>
              <a:t>beamsplitter</a:t>
            </a:r>
            <a:r>
              <a:rPr lang="en-US" sz="1400" dirty="0"/>
              <a:t>, M=mirror, PCA= photoconductive antenna, PM=parabolic mirror, QWP=quarter waveplate.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7261831-0E0D-F850-FF8D-8AEA7EC9737E}"/>
              </a:ext>
            </a:extLst>
          </p:cNvPr>
          <p:cNvGrpSpPr/>
          <p:nvPr/>
        </p:nvGrpSpPr>
        <p:grpSpPr>
          <a:xfrm>
            <a:off x="2766154" y="1363623"/>
            <a:ext cx="6052887" cy="3365119"/>
            <a:chOff x="2766154" y="1363623"/>
            <a:chExt cx="6052887" cy="336511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E4511D0-EC38-8B16-FCE9-2BC83069FC77}"/>
                </a:ext>
              </a:extLst>
            </p:cNvPr>
            <p:cNvSpPr/>
            <p:nvPr/>
          </p:nvSpPr>
          <p:spPr>
            <a:xfrm>
              <a:off x="2766154" y="1363623"/>
              <a:ext cx="6052887" cy="3324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31">
              <a:extLst>
                <a:ext uri="{FF2B5EF4-FFF2-40B4-BE49-F238E27FC236}">
                  <a16:creationId xmlns:a16="http://schemas.microsoft.com/office/drawing/2014/main" id="{326B2449-DD2E-DF83-ED20-54CBCC73DCDE}"/>
                </a:ext>
              </a:extLst>
            </p:cNvPr>
            <p:cNvSpPr/>
            <p:nvPr/>
          </p:nvSpPr>
          <p:spPr>
            <a:xfrm flipH="1" flipV="1">
              <a:off x="6302013" y="2385252"/>
              <a:ext cx="783894" cy="148565"/>
            </a:xfrm>
            <a:custGeom>
              <a:avLst/>
              <a:gdLst>
                <a:gd name="connsiteX0" fmla="*/ 0 w 1371599"/>
                <a:gd name="connsiteY0" fmla="*/ 0 h 407888"/>
                <a:gd name="connsiteX1" fmla="*/ 1371599 w 1371599"/>
                <a:gd name="connsiteY1" fmla="*/ 0 h 407888"/>
                <a:gd name="connsiteX2" fmla="*/ 1371599 w 1371599"/>
                <a:gd name="connsiteY2" fmla="*/ 407888 h 407888"/>
                <a:gd name="connsiteX3" fmla="*/ 0 w 1371599"/>
                <a:gd name="connsiteY3" fmla="*/ 407888 h 407888"/>
                <a:gd name="connsiteX4" fmla="*/ 0 w 1371599"/>
                <a:gd name="connsiteY4" fmla="*/ 0 h 407888"/>
                <a:gd name="connsiteX0" fmla="*/ 117794 w 1371599"/>
                <a:gd name="connsiteY0" fmla="*/ 69878 h 407888"/>
                <a:gd name="connsiteX1" fmla="*/ 1371599 w 1371599"/>
                <a:gd name="connsiteY1" fmla="*/ 0 h 407888"/>
                <a:gd name="connsiteX2" fmla="*/ 1371599 w 1371599"/>
                <a:gd name="connsiteY2" fmla="*/ 407888 h 407888"/>
                <a:gd name="connsiteX3" fmla="*/ 0 w 1371599"/>
                <a:gd name="connsiteY3" fmla="*/ 407888 h 407888"/>
                <a:gd name="connsiteX4" fmla="*/ 117794 w 1371599"/>
                <a:gd name="connsiteY4" fmla="*/ 69878 h 407888"/>
                <a:gd name="connsiteX0" fmla="*/ 0 w 1253805"/>
                <a:gd name="connsiteY0" fmla="*/ 69878 h 407888"/>
                <a:gd name="connsiteX1" fmla="*/ 1253805 w 1253805"/>
                <a:gd name="connsiteY1" fmla="*/ 0 h 407888"/>
                <a:gd name="connsiteX2" fmla="*/ 1253805 w 1253805"/>
                <a:gd name="connsiteY2" fmla="*/ 407888 h 407888"/>
                <a:gd name="connsiteX3" fmla="*/ 3993 w 1253805"/>
                <a:gd name="connsiteY3" fmla="*/ 140356 h 407888"/>
                <a:gd name="connsiteX4" fmla="*/ 0 w 1253805"/>
                <a:gd name="connsiteY4" fmla="*/ 69878 h 407888"/>
                <a:gd name="connsiteX0" fmla="*/ 0 w 1253805"/>
                <a:gd name="connsiteY0" fmla="*/ 149739 h 487749"/>
                <a:gd name="connsiteX1" fmla="*/ 792612 w 1253805"/>
                <a:gd name="connsiteY1" fmla="*/ 0 h 487749"/>
                <a:gd name="connsiteX2" fmla="*/ 1253805 w 1253805"/>
                <a:gd name="connsiteY2" fmla="*/ 487749 h 487749"/>
                <a:gd name="connsiteX3" fmla="*/ 3993 w 1253805"/>
                <a:gd name="connsiteY3" fmla="*/ 220217 h 487749"/>
                <a:gd name="connsiteX4" fmla="*/ 0 w 1253805"/>
                <a:gd name="connsiteY4" fmla="*/ 149739 h 487749"/>
                <a:gd name="connsiteX0" fmla="*/ 0 w 1253805"/>
                <a:gd name="connsiteY0" fmla="*/ 300813 h 638823"/>
                <a:gd name="connsiteX1" fmla="*/ 1023200 w 1253805"/>
                <a:gd name="connsiteY1" fmla="*/ 0 h 638823"/>
                <a:gd name="connsiteX2" fmla="*/ 1253805 w 1253805"/>
                <a:gd name="connsiteY2" fmla="*/ 638823 h 638823"/>
                <a:gd name="connsiteX3" fmla="*/ 3993 w 1253805"/>
                <a:gd name="connsiteY3" fmla="*/ 371291 h 638823"/>
                <a:gd name="connsiteX4" fmla="*/ 0 w 1253805"/>
                <a:gd name="connsiteY4" fmla="*/ 300813 h 638823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663298 w 1663298"/>
                <a:gd name="connsiteY2" fmla="*/ 658701 h 658701"/>
                <a:gd name="connsiteX3" fmla="*/ 3993 w 1663298"/>
                <a:gd name="connsiteY3" fmla="*/ 371291 h 658701"/>
                <a:gd name="connsiteX4" fmla="*/ 0 w 1663298"/>
                <a:gd name="connsiteY4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2220 h 660108"/>
                <a:gd name="connsiteX1" fmla="*/ 1023200 w 1663298"/>
                <a:gd name="connsiteY1" fmla="*/ 1407 h 660108"/>
                <a:gd name="connsiteX2" fmla="*/ 1471239 w 1663298"/>
                <a:gd name="connsiteY2" fmla="*/ 209312 h 660108"/>
                <a:gd name="connsiteX3" fmla="*/ 1663298 w 1663298"/>
                <a:gd name="connsiteY3" fmla="*/ 660108 h 660108"/>
                <a:gd name="connsiteX4" fmla="*/ 3993 w 1663298"/>
                <a:gd name="connsiteY4" fmla="*/ 372698 h 660108"/>
                <a:gd name="connsiteX5" fmla="*/ 0 w 1663298"/>
                <a:gd name="connsiteY5" fmla="*/ 302220 h 660108"/>
                <a:gd name="connsiteX0" fmla="*/ 0 w 1663298"/>
                <a:gd name="connsiteY0" fmla="*/ 307718 h 665606"/>
                <a:gd name="connsiteX1" fmla="*/ 990950 w 1663298"/>
                <a:gd name="connsiteY1" fmla="*/ 1214 h 665606"/>
                <a:gd name="connsiteX2" fmla="*/ 1471239 w 1663298"/>
                <a:gd name="connsiteY2" fmla="*/ 214810 h 665606"/>
                <a:gd name="connsiteX3" fmla="*/ 1663298 w 1663298"/>
                <a:gd name="connsiteY3" fmla="*/ 665606 h 665606"/>
                <a:gd name="connsiteX4" fmla="*/ 3993 w 1663298"/>
                <a:gd name="connsiteY4" fmla="*/ 378196 h 665606"/>
                <a:gd name="connsiteX5" fmla="*/ 0 w 1663298"/>
                <a:gd name="connsiteY5" fmla="*/ 307718 h 665606"/>
                <a:gd name="connsiteX0" fmla="*/ 0 w 1663298"/>
                <a:gd name="connsiteY0" fmla="*/ 307718 h 665606"/>
                <a:gd name="connsiteX1" fmla="*/ 990950 w 1663298"/>
                <a:gd name="connsiteY1" fmla="*/ 1214 h 665606"/>
                <a:gd name="connsiteX2" fmla="*/ 1471239 w 1663298"/>
                <a:gd name="connsiteY2" fmla="*/ 214810 h 665606"/>
                <a:gd name="connsiteX3" fmla="*/ 1663298 w 1663298"/>
                <a:gd name="connsiteY3" fmla="*/ 665606 h 665606"/>
                <a:gd name="connsiteX4" fmla="*/ 3993 w 1663298"/>
                <a:gd name="connsiteY4" fmla="*/ 378196 h 665606"/>
                <a:gd name="connsiteX5" fmla="*/ 0 w 1663298"/>
                <a:gd name="connsiteY5" fmla="*/ 307718 h 665606"/>
                <a:gd name="connsiteX0" fmla="*/ 0 w 1670886"/>
                <a:gd name="connsiteY0" fmla="*/ 307718 h 678885"/>
                <a:gd name="connsiteX1" fmla="*/ 990950 w 1670886"/>
                <a:gd name="connsiteY1" fmla="*/ 1214 h 678885"/>
                <a:gd name="connsiteX2" fmla="*/ 1471239 w 1670886"/>
                <a:gd name="connsiteY2" fmla="*/ 214810 h 678885"/>
                <a:gd name="connsiteX3" fmla="*/ 1670886 w 1670886"/>
                <a:gd name="connsiteY3" fmla="*/ 678885 h 678885"/>
                <a:gd name="connsiteX4" fmla="*/ 3993 w 1670886"/>
                <a:gd name="connsiteY4" fmla="*/ 378196 h 678885"/>
                <a:gd name="connsiteX5" fmla="*/ 0 w 1670886"/>
                <a:gd name="connsiteY5" fmla="*/ 307718 h 678885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202 h 750369"/>
                <a:gd name="connsiteX1" fmla="*/ 653599 w 1670886"/>
                <a:gd name="connsiteY1" fmla="*/ 279 h 750369"/>
                <a:gd name="connsiteX2" fmla="*/ 1419571 w 1670886"/>
                <a:gd name="connsiteY2" fmla="*/ 327990 h 750369"/>
                <a:gd name="connsiteX3" fmla="*/ 1670886 w 1670886"/>
                <a:gd name="connsiteY3" fmla="*/ 750369 h 750369"/>
                <a:gd name="connsiteX4" fmla="*/ 3993 w 1670886"/>
                <a:gd name="connsiteY4" fmla="*/ 449680 h 750369"/>
                <a:gd name="connsiteX5" fmla="*/ 0 w 1670886"/>
                <a:gd name="connsiteY5" fmla="*/ 379202 h 750369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199 h 750366"/>
                <a:gd name="connsiteX1" fmla="*/ 653599 w 1670886"/>
                <a:gd name="connsiteY1" fmla="*/ 276 h 750366"/>
                <a:gd name="connsiteX2" fmla="*/ 1425648 w 1670886"/>
                <a:gd name="connsiteY2" fmla="*/ 330181 h 750366"/>
                <a:gd name="connsiteX3" fmla="*/ 1670886 w 1670886"/>
                <a:gd name="connsiteY3" fmla="*/ 750366 h 750366"/>
                <a:gd name="connsiteX4" fmla="*/ 3993 w 1670886"/>
                <a:gd name="connsiteY4" fmla="*/ 449677 h 750366"/>
                <a:gd name="connsiteX5" fmla="*/ 0 w 1670886"/>
                <a:gd name="connsiteY5" fmla="*/ 379199 h 750366"/>
                <a:gd name="connsiteX0" fmla="*/ 0 w 1670886"/>
                <a:gd name="connsiteY0" fmla="*/ 379224 h 750391"/>
                <a:gd name="connsiteX1" fmla="*/ 653599 w 1670886"/>
                <a:gd name="connsiteY1" fmla="*/ 301 h 750391"/>
                <a:gd name="connsiteX2" fmla="*/ 1425648 w 1670886"/>
                <a:gd name="connsiteY2" fmla="*/ 330206 h 750391"/>
                <a:gd name="connsiteX3" fmla="*/ 1670886 w 1670886"/>
                <a:gd name="connsiteY3" fmla="*/ 750391 h 750391"/>
                <a:gd name="connsiteX4" fmla="*/ 3993 w 1670886"/>
                <a:gd name="connsiteY4" fmla="*/ 449702 h 750391"/>
                <a:gd name="connsiteX5" fmla="*/ 0 w 1670886"/>
                <a:gd name="connsiteY5" fmla="*/ 379224 h 750391"/>
                <a:gd name="connsiteX0" fmla="*/ 0 w 1670886"/>
                <a:gd name="connsiteY0" fmla="*/ 348975 h 720142"/>
                <a:gd name="connsiteX1" fmla="*/ 846810 w 1670886"/>
                <a:gd name="connsiteY1" fmla="*/ 391 h 720142"/>
                <a:gd name="connsiteX2" fmla="*/ 1425648 w 1670886"/>
                <a:gd name="connsiteY2" fmla="*/ 299957 h 720142"/>
                <a:gd name="connsiteX3" fmla="*/ 1670886 w 1670886"/>
                <a:gd name="connsiteY3" fmla="*/ 720142 h 720142"/>
                <a:gd name="connsiteX4" fmla="*/ 3993 w 1670886"/>
                <a:gd name="connsiteY4" fmla="*/ 419453 h 720142"/>
                <a:gd name="connsiteX5" fmla="*/ 0 w 1670886"/>
                <a:gd name="connsiteY5" fmla="*/ 348975 h 720142"/>
                <a:gd name="connsiteX0" fmla="*/ 0 w 1670886"/>
                <a:gd name="connsiteY0" fmla="*/ 348975 h 720142"/>
                <a:gd name="connsiteX1" fmla="*/ 846810 w 1670886"/>
                <a:gd name="connsiteY1" fmla="*/ 391 h 720142"/>
                <a:gd name="connsiteX2" fmla="*/ 1425648 w 1670886"/>
                <a:gd name="connsiteY2" fmla="*/ 299957 h 720142"/>
                <a:gd name="connsiteX3" fmla="*/ 1670886 w 1670886"/>
                <a:gd name="connsiteY3" fmla="*/ 720142 h 720142"/>
                <a:gd name="connsiteX4" fmla="*/ 3993 w 1670886"/>
                <a:gd name="connsiteY4" fmla="*/ 419453 h 720142"/>
                <a:gd name="connsiteX5" fmla="*/ 0 w 1670886"/>
                <a:gd name="connsiteY5" fmla="*/ 348975 h 720142"/>
                <a:gd name="connsiteX0" fmla="*/ 0 w 2014374"/>
                <a:gd name="connsiteY0" fmla="*/ 134097 h 885870"/>
                <a:gd name="connsiteX1" fmla="*/ 1190298 w 2014374"/>
                <a:gd name="connsiteY1" fmla="*/ 166119 h 885870"/>
                <a:gd name="connsiteX2" fmla="*/ 1769136 w 2014374"/>
                <a:gd name="connsiteY2" fmla="*/ 465685 h 885870"/>
                <a:gd name="connsiteX3" fmla="*/ 2014374 w 2014374"/>
                <a:gd name="connsiteY3" fmla="*/ 885870 h 885870"/>
                <a:gd name="connsiteX4" fmla="*/ 347481 w 2014374"/>
                <a:gd name="connsiteY4" fmla="*/ 585181 h 885870"/>
                <a:gd name="connsiteX5" fmla="*/ 0 w 2014374"/>
                <a:gd name="connsiteY5" fmla="*/ 134097 h 885870"/>
                <a:gd name="connsiteX0" fmla="*/ 0 w 2014374"/>
                <a:gd name="connsiteY0" fmla="*/ 119640 h 871413"/>
                <a:gd name="connsiteX1" fmla="*/ 1190298 w 2014374"/>
                <a:gd name="connsiteY1" fmla="*/ 151662 h 871413"/>
                <a:gd name="connsiteX2" fmla="*/ 1769136 w 2014374"/>
                <a:gd name="connsiteY2" fmla="*/ 451228 h 871413"/>
                <a:gd name="connsiteX3" fmla="*/ 2014374 w 2014374"/>
                <a:gd name="connsiteY3" fmla="*/ 871413 h 871413"/>
                <a:gd name="connsiteX4" fmla="*/ 347481 w 2014374"/>
                <a:gd name="connsiteY4" fmla="*/ 570724 h 871413"/>
                <a:gd name="connsiteX5" fmla="*/ 0 w 2014374"/>
                <a:gd name="connsiteY5" fmla="*/ 119640 h 871413"/>
                <a:gd name="connsiteX0" fmla="*/ 0 w 1703090"/>
                <a:gd name="connsiteY0" fmla="*/ 329671 h 720144"/>
                <a:gd name="connsiteX1" fmla="*/ 879014 w 1703090"/>
                <a:gd name="connsiteY1" fmla="*/ 393 h 720144"/>
                <a:gd name="connsiteX2" fmla="*/ 1457852 w 1703090"/>
                <a:gd name="connsiteY2" fmla="*/ 299959 h 720144"/>
                <a:gd name="connsiteX3" fmla="*/ 1703090 w 1703090"/>
                <a:gd name="connsiteY3" fmla="*/ 720144 h 720144"/>
                <a:gd name="connsiteX4" fmla="*/ 36197 w 1703090"/>
                <a:gd name="connsiteY4" fmla="*/ 419455 h 720144"/>
                <a:gd name="connsiteX5" fmla="*/ 0 w 1703090"/>
                <a:gd name="connsiteY5" fmla="*/ 329671 h 720144"/>
                <a:gd name="connsiteX0" fmla="*/ 0 w 1703090"/>
                <a:gd name="connsiteY0" fmla="*/ 329670 h 720143"/>
                <a:gd name="connsiteX1" fmla="*/ 879014 w 1703090"/>
                <a:gd name="connsiteY1" fmla="*/ 392 h 720143"/>
                <a:gd name="connsiteX2" fmla="*/ 1457852 w 1703090"/>
                <a:gd name="connsiteY2" fmla="*/ 299958 h 720143"/>
                <a:gd name="connsiteX3" fmla="*/ 1703090 w 1703090"/>
                <a:gd name="connsiteY3" fmla="*/ 720143 h 720143"/>
                <a:gd name="connsiteX4" fmla="*/ 36197 w 1703090"/>
                <a:gd name="connsiteY4" fmla="*/ 419454 h 720143"/>
                <a:gd name="connsiteX5" fmla="*/ 0 w 1703090"/>
                <a:gd name="connsiteY5" fmla="*/ 329670 h 720143"/>
                <a:gd name="connsiteX0" fmla="*/ 0 w 1703090"/>
                <a:gd name="connsiteY0" fmla="*/ 329670 h 720143"/>
                <a:gd name="connsiteX1" fmla="*/ 879014 w 1703090"/>
                <a:gd name="connsiteY1" fmla="*/ 392 h 720143"/>
                <a:gd name="connsiteX2" fmla="*/ 1457852 w 1703090"/>
                <a:gd name="connsiteY2" fmla="*/ 299958 h 720143"/>
                <a:gd name="connsiteX3" fmla="*/ 1703090 w 1703090"/>
                <a:gd name="connsiteY3" fmla="*/ 720143 h 720143"/>
                <a:gd name="connsiteX4" fmla="*/ 36197 w 1703090"/>
                <a:gd name="connsiteY4" fmla="*/ 419454 h 720143"/>
                <a:gd name="connsiteX5" fmla="*/ 0 w 1703090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1790 w 1666892"/>
                <a:gd name="connsiteY0" fmla="*/ 329670 h 720143"/>
                <a:gd name="connsiteX1" fmla="*/ 842816 w 1666892"/>
                <a:gd name="connsiteY1" fmla="*/ 392 h 720143"/>
                <a:gd name="connsiteX2" fmla="*/ 1421654 w 1666892"/>
                <a:gd name="connsiteY2" fmla="*/ 299958 h 720143"/>
                <a:gd name="connsiteX3" fmla="*/ 1666892 w 1666892"/>
                <a:gd name="connsiteY3" fmla="*/ 720143 h 720143"/>
                <a:gd name="connsiteX4" fmla="*/ -1 w 1666892"/>
                <a:gd name="connsiteY4" fmla="*/ 419454 h 720143"/>
                <a:gd name="connsiteX5" fmla="*/ 1790 w 1666892"/>
                <a:gd name="connsiteY5" fmla="*/ 329670 h 720143"/>
                <a:gd name="connsiteX0" fmla="*/ 1792 w 1666894"/>
                <a:gd name="connsiteY0" fmla="*/ 385481 h 775954"/>
                <a:gd name="connsiteX1" fmla="*/ 982803 w 1666894"/>
                <a:gd name="connsiteY1" fmla="*/ 252 h 775954"/>
                <a:gd name="connsiteX2" fmla="*/ 1421656 w 1666894"/>
                <a:gd name="connsiteY2" fmla="*/ 355769 h 775954"/>
                <a:gd name="connsiteX3" fmla="*/ 1666894 w 1666894"/>
                <a:gd name="connsiteY3" fmla="*/ 775954 h 775954"/>
                <a:gd name="connsiteX4" fmla="*/ 1 w 1666894"/>
                <a:gd name="connsiteY4" fmla="*/ 475265 h 775954"/>
                <a:gd name="connsiteX5" fmla="*/ 1792 w 1666894"/>
                <a:gd name="connsiteY5" fmla="*/ 385481 h 775954"/>
                <a:gd name="connsiteX0" fmla="*/ -1 w 1665101"/>
                <a:gd name="connsiteY0" fmla="*/ 385481 h 775954"/>
                <a:gd name="connsiteX1" fmla="*/ 981010 w 1665101"/>
                <a:gd name="connsiteY1" fmla="*/ 252 h 775954"/>
                <a:gd name="connsiteX2" fmla="*/ 1419863 w 1665101"/>
                <a:gd name="connsiteY2" fmla="*/ 355769 h 775954"/>
                <a:gd name="connsiteX3" fmla="*/ 1665101 w 1665101"/>
                <a:gd name="connsiteY3" fmla="*/ 775954 h 775954"/>
                <a:gd name="connsiteX4" fmla="*/ 9204 w 1665101"/>
                <a:gd name="connsiteY4" fmla="*/ 552641 h 775954"/>
                <a:gd name="connsiteX5" fmla="*/ -1 w 1665101"/>
                <a:gd name="connsiteY5" fmla="*/ 385481 h 775954"/>
                <a:gd name="connsiteX0" fmla="*/ 12784 w 1655897"/>
                <a:gd name="connsiteY0" fmla="*/ 402681 h 775954"/>
                <a:gd name="connsiteX1" fmla="*/ 971806 w 1655897"/>
                <a:gd name="connsiteY1" fmla="*/ 252 h 775954"/>
                <a:gd name="connsiteX2" fmla="*/ 1410659 w 1655897"/>
                <a:gd name="connsiteY2" fmla="*/ 355769 h 775954"/>
                <a:gd name="connsiteX3" fmla="*/ 1655897 w 1655897"/>
                <a:gd name="connsiteY3" fmla="*/ 775954 h 775954"/>
                <a:gd name="connsiteX4" fmla="*/ 0 w 1655897"/>
                <a:gd name="connsiteY4" fmla="*/ 552641 h 775954"/>
                <a:gd name="connsiteX5" fmla="*/ 12784 w 1655897"/>
                <a:gd name="connsiteY5" fmla="*/ 402681 h 775954"/>
                <a:gd name="connsiteX0" fmla="*/ 12784 w 1655897"/>
                <a:gd name="connsiteY0" fmla="*/ 402681 h 775954"/>
                <a:gd name="connsiteX1" fmla="*/ 1136737 w 1655897"/>
                <a:gd name="connsiteY1" fmla="*/ 254 h 775954"/>
                <a:gd name="connsiteX2" fmla="*/ 1410659 w 1655897"/>
                <a:gd name="connsiteY2" fmla="*/ 355769 h 775954"/>
                <a:gd name="connsiteX3" fmla="*/ 1655897 w 1655897"/>
                <a:gd name="connsiteY3" fmla="*/ 775954 h 775954"/>
                <a:gd name="connsiteX4" fmla="*/ 0 w 1655897"/>
                <a:gd name="connsiteY4" fmla="*/ 552641 h 775954"/>
                <a:gd name="connsiteX5" fmla="*/ 12784 w 1655897"/>
                <a:gd name="connsiteY5" fmla="*/ 402681 h 775954"/>
                <a:gd name="connsiteX0" fmla="*/ 12784 w 1655897"/>
                <a:gd name="connsiteY0" fmla="*/ 402654 h 775927"/>
                <a:gd name="connsiteX1" fmla="*/ 1136737 w 1655897"/>
                <a:gd name="connsiteY1" fmla="*/ 227 h 775927"/>
                <a:gd name="connsiteX2" fmla="*/ 1355684 w 1655897"/>
                <a:gd name="connsiteY2" fmla="*/ 372938 h 775927"/>
                <a:gd name="connsiteX3" fmla="*/ 1655897 w 1655897"/>
                <a:gd name="connsiteY3" fmla="*/ 775927 h 775927"/>
                <a:gd name="connsiteX4" fmla="*/ 0 w 1655897"/>
                <a:gd name="connsiteY4" fmla="*/ 552614 h 775927"/>
                <a:gd name="connsiteX5" fmla="*/ 12784 w 1655897"/>
                <a:gd name="connsiteY5" fmla="*/ 402654 h 775927"/>
                <a:gd name="connsiteX0" fmla="*/ 12784 w 1490968"/>
                <a:gd name="connsiteY0" fmla="*/ 402654 h 758733"/>
                <a:gd name="connsiteX1" fmla="*/ 1136737 w 1490968"/>
                <a:gd name="connsiteY1" fmla="*/ 227 h 758733"/>
                <a:gd name="connsiteX2" fmla="*/ 1355684 w 1490968"/>
                <a:gd name="connsiteY2" fmla="*/ 372938 h 758733"/>
                <a:gd name="connsiteX3" fmla="*/ 1490968 w 1490968"/>
                <a:gd name="connsiteY3" fmla="*/ 758733 h 758733"/>
                <a:gd name="connsiteX4" fmla="*/ 0 w 1490968"/>
                <a:gd name="connsiteY4" fmla="*/ 552614 h 758733"/>
                <a:gd name="connsiteX5" fmla="*/ 12784 w 1490968"/>
                <a:gd name="connsiteY5" fmla="*/ 402654 h 758733"/>
                <a:gd name="connsiteX0" fmla="*/ 12784 w 1490968"/>
                <a:gd name="connsiteY0" fmla="*/ 428413 h 784492"/>
                <a:gd name="connsiteX1" fmla="*/ 1103751 w 1490968"/>
                <a:gd name="connsiteY1" fmla="*/ 195 h 784492"/>
                <a:gd name="connsiteX2" fmla="*/ 1355684 w 1490968"/>
                <a:gd name="connsiteY2" fmla="*/ 398697 h 784492"/>
                <a:gd name="connsiteX3" fmla="*/ 1490968 w 1490968"/>
                <a:gd name="connsiteY3" fmla="*/ 784492 h 784492"/>
                <a:gd name="connsiteX4" fmla="*/ 0 w 1490968"/>
                <a:gd name="connsiteY4" fmla="*/ 578373 h 784492"/>
                <a:gd name="connsiteX5" fmla="*/ 12784 w 1490968"/>
                <a:gd name="connsiteY5" fmla="*/ 428413 h 784492"/>
                <a:gd name="connsiteX0" fmla="*/ 12784 w 1490968"/>
                <a:gd name="connsiteY0" fmla="*/ 428486 h 784565"/>
                <a:gd name="connsiteX1" fmla="*/ 1103751 w 1490968"/>
                <a:gd name="connsiteY1" fmla="*/ 268 h 784565"/>
                <a:gd name="connsiteX2" fmla="*/ 1330028 w 1490968"/>
                <a:gd name="connsiteY2" fmla="*/ 347184 h 784565"/>
                <a:gd name="connsiteX3" fmla="*/ 1490968 w 1490968"/>
                <a:gd name="connsiteY3" fmla="*/ 784565 h 784565"/>
                <a:gd name="connsiteX4" fmla="*/ 0 w 1490968"/>
                <a:gd name="connsiteY4" fmla="*/ 578446 h 784565"/>
                <a:gd name="connsiteX5" fmla="*/ 12784 w 1490968"/>
                <a:gd name="connsiteY5" fmla="*/ 428486 h 784565"/>
                <a:gd name="connsiteX0" fmla="*/ 12784 w 1490968"/>
                <a:gd name="connsiteY0" fmla="*/ 428486 h 784565"/>
                <a:gd name="connsiteX1" fmla="*/ 1103751 w 1490968"/>
                <a:gd name="connsiteY1" fmla="*/ 268 h 784565"/>
                <a:gd name="connsiteX2" fmla="*/ 1330028 w 1490968"/>
                <a:gd name="connsiteY2" fmla="*/ 347184 h 784565"/>
                <a:gd name="connsiteX3" fmla="*/ 1490968 w 1490968"/>
                <a:gd name="connsiteY3" fmla="*/ 784565 h 784565"/>
                <a:gd name="connsiteX4" fmla="*/ 0 w 1490968"/>
                <a:gd name="connsiteY4" fmla="*/ 578446 h 784565"/>
                <a:gd name="connsiteX5" fmla="*/ 12784 w 1490968"/>
                <a:gd name="connsiteY5" fmla="*/ 428486 h 784565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30028 w 1490968"/>
                <a:gd name="connsiteY2" fmla="*/ 244582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15366 w 1490968"/>
                <a:gd name="connsiteY2" fmla="*/ 244581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15366 w 1490968"/>
                <a:gd name="connsiteY2" fmla="*/ 244581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0 w 1495354"/>
                <a:gd name="connsiteY0" fmla="*/ 267708 h 681963"/>
                <a:gd name="connsiteX1" fmla="*/ 1097143 w 1495354"/>
                <a:gd name="connsiteY1" fmla="*/ 834 h 681963"/>
                <a:gd name="connsiteX2" fmla="*/ 1319752 w 1495354"/>
                <a:gd name="connsiteY2" fmla="*/ 244581 h 681963"/>
                <a:gd name="connsiteX3" fmla="*/ 1495354 w 1495354"/>
                <a:gd name="connsiteY3" fmla="*/ 681963 h 681963"/>
                <a:gd name="connsiteX4" fmla="*/ 4386 w 1495354"/>
                <a:gd name="connsiteY4" fmla="*/ 475844 h 681963"/>
                <a:gd name="connsiteX5" fmla="*/ 0 w 1495354"/>
                <a:gd name="connsiteY5" fmla="*/ 267708 h 681963"/>
                <a:gd name="connsiteX0" fmla="*/ 12784 w 1508138"/>
                <a:gd name="connsiteY0" fmla="*/ 267708 h 681963"/>
                <a:gd name="connsiteX1" fmla="*/ 1109927 w 1508138"/>
                <a:gd name="connsiteY1" fmla="*/ 834 h 681963"/>
                <a:gd name="connsiteX2" fmla="*/ 1332536 w 1508138"/>
                <a:gd name="connsiteY2" fmla="*/ 244581 h 681963"/>
                <a:gd name="connsiteX3" fmla="*/ 1508138 w 1508138"/>
                <a:gd name="connsiteY3" fmla="*/ 681963 h 681963"/>
                <a:gd name="connsiteX4" fmla="*/ 0 w 1508138"/>
                <a:gd name="connsiteY4" fmla="*/ 516119 h 681963"/>
                <a:gd name="connsiteX5" fmla="*/ 12784 w 1508138"/>
                <a:gd name="connsiteY5" fmla="*/ 267708 h 681963"/>
                <a:gd name="connsiteX0" fmla="*/ 1337 w 1508138"/>
                <a:gd name="connsiteY0" fmla="*/ 281131 h 681963"/>
                <a:gd name="connsiteX1" fmla="*/ 1109927 w 1508138"/>
                <a:gd name="connsiteY1" fmla="*/ 834 h 681963"/>
                <a:gd name="connsiteX2" fmla="*/ 1332536 w 1508138"/>
                <a:gd name="connsiteY2" fmla="*/ 244581 h 681963"/>
                <a:gd name="connsiteX3" fmla="*/ 1508138 w 1508138"/>
                <a:gd name="connsiteY3" fmla="*/ 681963 h 681963"/>
                <a:gd name="connsiteX4" fmla="*/ 0 w 1508138"/>
                <a:gd name="connsiteY4" fmla="*/ 516119 h 681963"/>
                <a:gd name="connsiteX5" fmla="*/ 1337 w 1508138"/>
                <a:gd name="connsiteY5" fmla="*/ 281131 h 681963"/>
                <a:gd name="connsiteX0" fmla="*/ 20 w 1514452"/>
                <a:gd name="connsiteY0" fmla="*/ 245334 h 681963"/>
                <a:gd name="connsiteX1" fmla="*/ 1116241 w 1514452"/>
                <a:gd name="connsiteY1" fmla="*/ 834 h 681963"/>
                <a:gd name="connsiteX2" fmla="*/ 1338850 w 1514452"/>
                <a:gd name="connsiteY2" fmla="*/ 244581 h 681963"/>
                <a:gd name="connsiteX3" fmla="*/ 1514452 w 1514452"/>
                <a:gd name="connsiteY3" fmla="*/ 681963 h 681963"/>
                <a:gd name="connsiteX4" fmla="*/ 6314 w 1514452"/>
                <a:gd name="connsiteY4" fmla="*/ 516119 h 681963"/>
                <a:gd name="connsiteX5" fmla="*/ 20 w 1514452"/>
                <a:gd name="connsiteY5" fmla="*/ 245334 h 681963"/>
                <a:gd name="connsiteX0" fmla="*/ 20 w 1514452"/>
                <a:gd name="connsiteY0" fmla="*/ 236547 h 673176"/>
                <a:gd name="connsiteX1" fmla="*/ 1179195 w 1514452"/>
                <a:gd name="connsiteY1" fmla="*/ 997 h 673176"/>
                <a:gd name="connsiteX2" fmla="*/ 1338850 w 1514452"/>
                <a:gd name="connsiteY2" fmla="*/ 235794 h 673176"/>
                <a:gd name="connsiteX3" fmla="*/ 1514452 w 1514452"/>
                <a:gd name="connsiteY3" fmla="*/ 673176 h 673176"/>
                <a:gd name="connsiteX4" fmla="*/ 6314 w 1514452"/>
                <a:gd name="connsiteY4" fmla="*/ 507332 h 673176"/>
                <a:gd name="connsiteX5" fmla="*/ 20 w 1514452"/>
                <a:gd name="connsiteY5" fmla="*/ 236547 h 673176"/>
                <a:gd name="connsiteX0" fmla="*/ 20 w 1514452"/>
                <a:gd name="connsiteY0" fmla="*/ 236651 h 673280"/>
                <a:gd name="connsiteX1" fmla="*/ 1179195 w 1514452"/>
                <a:gd name="connsiteY1" fmla="*/ 1101 h 673280"/>
                <a:gd name="connsiteX2" fmla="*/ 1352204 w 1514452"/>
                <a:gd name="connsiteY2" fmla="*/ 231425 h 673280"/>
                <a:gd name="connsiteX3" fmla="*/ 1514452 w 1514452"/>
                <a:gd name="connsiteY3" fmla="*/ 673280 h 673280"/>
                <a:gd name="connsiteX4" fmla="*/ 6314 w 1514452"/>
                <a:gd name="connsiteY4" fmla="*/ 507436 h 673280"/>
                <a:gd name="connsiteX5" fmla="*/ 20 w 1514452"/>
                <a:gd name="connsiteY5" fmla="*/ 236651 h 673280"/>
                <a:gd name="connsiteX0" fmla="*/ 20 w 1514452"/>
                <a:gd name="connsiteY0" fmla="*/ 236651 h 673280"/>
                <a:gd name="connsiteX1" fmla="*/ 1179195 w 1514452"/>
                <a:gd name="connsiteY1" fmla="*/ 1101 h 673280"/>
                <a:gd name="connsiteX2" fmla="*/ 1352204 w 1514452"/>
                <a:gd name="connsiteY2" fmla="*/ 231425 h 673280"/>
                <a:gd name="connsiteX3" fmla="*/ 1514452 w 1514452"/>
                <a:gd name="connsiteY3" fmla="*/ 673280 h 673280"/>
                <a:gd name="connsiteX4" fmla="*/ 6314 w 1514452"/>
                <a:gd name="connsiteY4" fmla="*/ 507436 h 673280"/>
                <a:gd name="connsiteX5" fmla="*/ 20 w 1514452"/>
                <a:gd name="connsiteY5" fmla="*/ 236651 h 673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4452" h="673280">
                  <a:moveTo>
                    <a:pt x="20" y="236651"/>
                  </a:moveTo>
                  <a:lnTo>
                    <a:pt x="1179195" y="1101"/>
                  </a:lnTo>
                  <a:cubicBezTo>
                    <a:pt x="1215981" y="-6113"/>
                    <a:pt x="1190965" y="16793"/>
                    <a:pt x="1352204" y="231425"/>
                  </a:cubicBezTo>
                  <a:cubicBezTo>
                    <a:pt x="1589416" y="928697"/>
                    <a:pt x="1398689" y="382342"/>
                    <a:pt x="1514452" y="673280"/>
                  </a:cubicBezTo>
                  <a:lnTo>
                    <a:pt x="6314" y="507436"/>
                  </a:lnTo>
                  <a:cubicBezTo>
                    <a:pt x="6760" y="429107"/>
                    <a:pt x="-426" y="314980"/>
                    <a:pt x="20" y="236651"/>
                  </a:cubicBezTo>
                  <a:close/>
                </a:path>
              </a:pathLst>
            </a:custGeom>
            <a:solidFill>
              <a:srgbClr val="B4C7E7">
                <a:alpha val="4902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06682C1-FDBF-F26C-96E4-AFFEA128B0E3}"/>
                </a:ext>
              </a:extLst>
            </p:cNvPr>
            <p:cNvGrpSpPr/>
            <p:nvPr/>
          </p:nvGrpSpPr>
          <p:grpSpPr>
            <a:xfrm rot="5400000">
              <a:off x="4118388" y="2248156"/>
              <a:ext cx="219456" cy="307864"/>
              <a:chOff x="10187158" y="1316887"/>
              <a:chExt cx="219456" cy="317603"/>
            </a:xfrm>
          </p:grpSpPr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40EC4B93-CCF2-49EE-86FD-0BB1EED0F022}"/>
                  </a:ext>
                </a:extLst>
              </p:cNvPr>
              <p:cNvCxnSpPr>
                <a:cxnSpLocks/>
              </p:cNvCxnSpPr>
              <p:nvPr/>
            </p:nvCxnSpPr>
            <p:spPr>
              <a:xfrm rot="8047035" flipH="1">
                <a:off x="10182586" y="1368801"/>
                <a:ext cx="228600" cy="219456"/>
              </a:xfrm>
              <a:prstGeom prst="line">
                <a:avLst/>
              </a:prstGeom>
              <a:ln w="19050" cmpd="sng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0D04F814-0A18-EF7A-2C16-1E3E05953A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304914" y="1330426"/>
                <a:ext cx="13519" cy="302159"/>
              </a:xfrm>
              <a:prstGeom prst="line">
                <a:avLst/>
              </a:prstGeom>
              <a:ln w="9525" cmpd="sng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56D60E7C-D02C-5BF3-6B64-6543CF921E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274618" y="1316887"/>
                <a:ext cx="12592" cy="317603"/>
              </a:xfrm>
              <a:prstGeom prst="line">
                <a:avLst/>
              </a:prstGeom>
              <a:ln w="9525" cmpd="sng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AAB0229-C31D-F6DF-2814-4467E801EB2C}"/>
                </a:ext>
              </a:extLst>
            </p:cNvPr>
            <p:cNvSpPr/>
            <p:nvPr/>
          </p:nvSpPr>
          <p:spPr>
            <a:xfrm rot="13500000" flipH="1">
              <a:off x="7001390" y="2116634"/>
              <a:ext cx="164740" cy="685800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40000"/>
                    <a:lumOff val="60000"/>
                    <a:shade val="30000"/>
                    <a:satMod val="115000"/>
                  </a:schemeClr>
                </a:gs>
                <a:gs pos="20000">
                  <a:schemeClr val="accent4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4">
                    <a:lumMod val="40000"/>
                    <a:lumOff val="6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8524214-00DE-6994-B230-970B570B07BF}"/>
                </a:ext>
              </a:extLst>
            </p:cNvPr>
            <p:cNvCxnSpPr>
              <a:cxnSpLocks/>
              <a:endCxn id="77" idx="2"/>
            </p:cNvCxnSpPr>
            <p:nvPr/>
          </p:nvCxnSpPr>
          <p:spPr>
            <a:xfrm flipV="1">
              <a:off x="7036510" y="2441645"/>
              <a:ext cx="1036740" cy="1210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EDD8F0E-C173-3AEA-8382-9BC0BB201A52}"/>
                </a:ext>
              </a:extLst>
            </p:cNvPr>
            <p:cNvCxnSpPr>
              <a:cxnSpLocks/>
            </p:cNvCxnSpPr>
            <p:nvPr/>
          </p:nvCxnSpPr>
          <p:spPr>
            <a:xfrm>
              <a:off x="3112862" y="2401458"/>
              <a:ext cx="1167591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C830E40-DA40-F111-168B-B57923B2A2A3}"/>
                </a:ext>
              </a:extLst>
            </p:cNvPr>
            <p:cNvCxnSpPr>
              <a:cxnSpLocks/>
              <a:stCxn id="30" idx="2"/>
            </p:cNvCxnSpPr>
            <p:nvPr/>
          </p:nvCxnSpPr>
          <p:spPr>
            <a:xfrm flipH="1" flipV="1">
              <a:off x="3122029" y="2382328"/>
              <a:ext cx="19596" cy="1983916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A2C8E9D-C347-882B-F070-82A1ED5A412F}"/>
                </a:ext>
              </a:extLst>
            </p:cNvPr>
            <p:cNvSpPr/>
            <p:nvPr/>
          </p:nvSpPr>
          <p:spPr>
            <a:xfrm rot="16200000">
              <a:off x="3046413" y="3537690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7500000" scaled="0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B8858A4-2E4F-0F6C-E125-45DD05F6033D}"/>
                </a:ext>
              </a:extLst>
            </p:cNvPr>
            <p:cNvGrpSpPr/>
            <p:nvPr/>
          </p:nvGrpSpPr>
          <p:grpSpPr>
            <a:xfrm>
              <a:off x="4305771" y="2058558"/>
              <a:ext cx="302925" cy="685801"/>
              <a:chOff x="9427540" y="780053"/>
              <a:chExt cx="302925" cy="709200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F054D3A7-F469-40AC-4B08-D8BE0B94E86F}"/>
                  </a:ext>
                </a:extLst>
              </p:cNvPr>
              <p:cNvSpPr/>
              <p:nvPr/>
            </p:nvSpPr>
            <p:spPr>
              <a:xfrm>
                <a:off x="9427540" y="780053"/>
                <a:ext cx="55430" cy="709200"/>
              </a:xfrm>
              <a:custGeom>
                <a:avLst/>
                <a:gdLst>
                  <a:gd name="connsiteX0" fmla="*/ 110021 w 220042"/>
                  <a:gd name="connsiteY0" fmla="*/ 0 h 808866"/>
                  <a:gd name="connsiteX1" fmla="*/ 211396 w 220042"/>
                  <a:gd name="connsiteY1" fmla="*/ 65886 h 808866"/>
                  <a:gd name="connsiteX2" fmla="*/ 217829 w 220042"/>
                  <a:gd name="connsiteY2" fmla="*/ 97128 h 808866"/>
                  <a:gd name="connsiteX3" fmla="*/ 220042 w 220042"/>
                  <a:gd name="connsiteY3" fmla="*/ 97128 h 808866"/>
                  <a:gd name="connsiteX4" fmla="*/ 220042 w 220042"/>
                  <a:gd name="connsiteY4" fmla="*/ 107876 h 808866"/>
                  <a:gd name="connsiteX5" fmla="*/ 220042 w 220042"/>
                  <a:gd name="connsiteY5" fmla="*/ 700990 h 808866"/>
                  <a:gd name="connsiteX6" fmla="*/ 220042 w 220042"/>
                  <a:gd name="connsiteY6" fmla="*/ 706663 h 808866"/>
                  <a:gd name="connsiteX7" fmla="*/ 218874 w 220042"/>
                  <a:gd name="connsiteY7" fmla="*/ 706663 h 808866"/>
                  <a:gd name="connsiteX8" fmla="*/ 211396 w 220042"/>
                  <a:gd name="connsiteY8" fmla="*/ 742980 h 808866"/>
                  <a:gd name="connsiteX9" fmla="*/ 110021 w 220042"/>
                  <a:gd name="connsiteY9" fmla="*/ 808866 h 808866"/>
                  <a:gd name="connsiteX10" fmla="*/ 0 w 220042"/>
                  <a:gd name="connsiteY10" fmla="*/ 700990 h 808866"/>
                  <a:gd name="connsiteX11" fmla="*/ 110021 w 220042"/>
                  <a:gd name="connsiteY11" fmla="*/ 593114 h 808866"/>
                  <a:gd name="connsiteX12" fmla="*/ 152846 w 220042"/>
                  <a:gd name="connsiteY12" fmla="*/ 601592 h 808866"/>
                  <a:gd name="connsiteX13" fmla="*/ 166254 w 220042"/>
                  <a:gd name="connsiteY13" fmla="*/ 610455 h 808866"/>
                  <a:gd name="connsiteX14" fmla="*/ 166254 w 220042"/>
                  <a:gd name="connsiteY14" fmla="*/ 198411 h 808866"/>
                  <a:gd name="connsiteX15" fmla="*/ 152846 w 220042"/>
                  <a:gd name="connsiteY15" fmla="*/ 207275 h 808866"/>
                  <a:gd name="connsiteX16" fmla="*/ 110021 w 220042"/>
                  <a:gd name="connsiteY16" fmla="*/ 215752 h 808866"/>
                  <a:gd name="connsiteX17" fmla="*/ 0 w 220042"/>
                  <a:gd name="connsiteY17" fmla="*/ 107876 h 808866"/>
                  <a:gd name="connsiteX18" fmla="*/ 110021 w 220042"/>
                  <a:gd name="connsiteY18" fmla="*/ 0 h 808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20042" h="808866">
                    <a:moveTo>
                      <a:pt x="110021" y="0"/>
                    </a:moveTo>
                    <a:cubicBezTo>
                      <a:pt x="155593" y="0"/>
                      <a:pt x="194694" y="27167"/>
                      <a:pt x="211396" y="65886"/>
                    </a:cubicBezTo>
                    <a:lnTo>
                      <a:pt x="217829" y="97128"/>
                    </a:lnTo>
                    <a:lnTo>
                      <a:pt x="220042" y="97128"/>
                    </a:lnTo>
                    <a:lnTo>
                      <a:pt x="220042" y="107876"/>
                    </a:lnTo>
                    <a:lnTo>
                      <a:pt x="220042" y="700990"/>
                    </a:lnTo>
                    <a:lnTo>
                      <a:pt x="220042" y="706663"/>
                    </a:lnTo>
                    <a:lnTo>
                      <a:pt x="218874" y="706663"/>
                    </a:lnTo>
                    <a:lnTo>
                      <a:pt x="211396" y="742980"/>
                    </a:lnTo>
                    <a:cubicBezTo>
                      <a:pt x="194694" y="781699"/>
                      <a:pt x="155593" y="808866"/>
                      <a:pt x="110021" y="808866"/>
                    </a:cubicBezTo>
                    <a:cubicBezTo>
                      <a:pt x="49258" y="808866"/>
                      <a:pt x="0" y="760568"/>
                      <a:pt x="0" y="700990"/>
                    </a:cubicBezTo>
                    <a:cubicBezTo>
                      <a:pt x="0" y="641412"/>
                      <a:pt x="49258" y="593114"/>
                      <a:pt x="110021" y="593114"/>
                    </a:cubicBezTo>
                    <a:cubicBezTo>
                      <a:pt x="125211" y="593114"/>
                      <a:pt x="139683" y="596133"/>
                      <a:pt x="152846" y="601592"/>
                    </a:cubicBezTo>
                    <a:lnTo>
                      <a:pt x="166254" y="610455"/>
                    </a:lnTo>
                    <a:lnTo>
                      <a:pt x="166254" y="198411"/>
                    </a:lnTo>
                    <a:lnTo>
                      <a:pt x="152846" y="207275"/>
                    </a:lnTo>
                    <a:cubicBezTo>
                      <a:pt x="139683" y="212734"/>
                      <a:pt x="125211" y="215752"/>
                      <a:pt x="110021" y="215752"/>
                    </a:cubicBezTo>
                    <a:cubicBezTo>
                      <a:pt x="49258" y="215752"/>
                      <a:pt x="0" y="167454"/>
                      <a:pt x="0" y="107876"/>
                    </a:cubicBezTo>
                    <a:cubicBezTo>
                      <a:pt x="0" y="48298"/>
                      <a:pt x="49258" y="0"/>
                      <a:pt x="110021" y="0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CD12763C-FABE-0439-570F-6EB928B36388}"/>
                  </a:ext>
                </a:extLst>
              </p:cNvPr>
              <p:cNvSpPr/>
              <p:nvPr/>
            </p:nvSpPr>
            <p:spPr>
              <a:xfrm>
                <a:off x="9494345" y="893659"/>
                <a:ext cx="236120" cy="500340"/>
              </a:xfrm>
              <a:custGeom>
                <a:avLst/>
                <a:gdLst>
                  <a:gd name="connsiteX0" fmla="*/ 86283 w 474903"/>
                  <a:gd name="connsiteY0" fmla="*/ 0 h 773346"/>
                  <a:gd name="connsiteX1" fmla="*/ 474903 w 474903"/>
                  <a:gd name="connsiteY1" fmla="*/ 386673 h 773346"/>
                  <a:gd name="connsiteX2" fmla="*/ 86283 w 474903"/>
                  <a:gd name="connsiteY2" fmla="*/ 773346 h 773346"/>
                  <a:gd name="connsiteX3" fmla="*/ 7962 w 474903"/>
                  <a:gd name="connsiteY3" fmla="*/ 765490 h 773346"/>
                  <a:gd name="connsiteX4" fmla="*/ 0 w 474903"/>
                  <a:gd name="connsiteY4" fmla="*/ 763031 h 773346"/>
                  <a:gd name="connsiteX5" fmla="*/ 0 w 474903"/>
                  <a:gd name="connsiteY5" fmla="*/ 10315 h 773346"/>
                  <a:gd name="connsiteX6" fmla="*/ 7962 w 474903"/>
                  <a:gd name="connsiteY6" fmla="*/ 7856 h 773346"/>
                  <a:gd name="connsiteX7" fmla="*/ 86283 w 474903"/>
                  <a:gd name="connsiteY7" fmla="*/ 0 h 773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4903" h="773346">
                    <a:moveTo>
                      <a:pt x="86283" y="0"/>
                    </a:moveTo>
                    <a:cubicBezTo>
                      <a:pt x="300912" y="0"/>
                      <a:pt x="474903" y="173119"/>
                      <a:pt x="474903" y="386673"/>
                    </a:cubicBezTo>
                    <a:cubicBezTo>
                      <a:pt x="474903" y="600227"/>
                      <a:pt x="300912" y="773346"/>
                      <a:pt x="86283" y="773346"/>
                    </a:cubicBezTo>
                    <a:cubicBezTo>
                      <a:pt x="59454" y="773346"/>
                      <a:pt x="33261" y="770641"/>
                      <a:pt x="7962" y="765490"/>
                    </a:cubicBezTo>
                    <a:lnTo>
                      <a:pt x="0" y="763031"/>
                    </a:lnTo>
                    <a:lnTo>
                      <a:pt x="0" y="10315"/>
                    </a:lnTo>
                    <a:lnTo>
                      <a:pt x="7962" y="7856"/>
                    </a:lnTo>
                    <a:cubicBezTo>
                      <a:pt x="33261" y="2705"/>
                      <a:pt x="59454" y="0"/>
                      <a:pt x="8628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7000">
                    <a:schemeClr val="accent1">
                      <a:lumMod val="20000"/>
                      <a:lumOff val="80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4C18EC8-C8AF-E4F1-F95A-04E8D2CECD1C}"/>
                </a:ext>
              </a:extLst>
            </p:cNvPr>
            <p:cNvSpPr/>
            <p:nvPr/>
          </p:nvSpPr>
          <p:spPr>
            <a:xfrm rot="18900000">
              <a:off x="2779128" y="2373743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3D2C1D3-9488-9B76-FE3F-E4560DC8CE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52540" y="3290047"/>
              <a:ext cx="181613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FC3F064-473F-15CA-1ED3-8EA3D86924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66418" y="2453749"/>
              <a:ext cx="0" cy="84082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D290FF3-1543-1082-3506-9978E904E49C}"/>
                </a:ext>
              </a:extLst>
            </p:cNvPr>
            <p:cNvSpPr txBox="1"/>
            <p:nvPr/>
          </p:nvSpPr>
          <p:spPr>
            <a:xfrm>
              <a:off x="2818554" y="4348719"/>
              <a:ext cx="35939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0CD9B94E-5E1F-309E-C414-C0E199896CEA}"/>
                    </a:ext>
                  </a:extLst>
                </p:cNvPr>
                <p:cNvSpPr txBox="1"/>
                <p:nvPr/>
              </p:nvSpPr>
              <p:spPr>
                <a:xfrm>
                  <a:off x="3139149" y="3582678"/>
                  <a:ext cx="46301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69F51AA4-F6D9-4E0E-896A-A5B6E1218F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9149" y="3582678"/>
                  <a:ext cx="463012" cy="276999"/>
                </a:xfrm>
                <a:prstGeom prst="rect">
                  <a:avLst/>
                </a:prstGeom>
                <a:blipFill>
                  <a:blip r:embed="rId3"/>
                  <a:stretch>
                    <a:fillRect b="-4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E0FF620-B5D5-9CB1-303D-706EE60B917A}"/>
                </a:ext>
              </a:extLst>
            </p:cNvPr>
            <p:cNvSpPr txBox="1"/>
            <p:nvPr/>
          </p:nvSpPr>
          <p:spPr>
            <a:xfrm>
              <a:off x="4100011" y="1790167"/>
              <a:ext cx="7137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Antenna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99C6DE1-887C-A79D-20C0-D3774C0865FF}"/>
                </a:ext>
              </a:extLst>
            </p:cNvPr>
            <p:cNvSpPr txBox="1"/>
            <p:nvPr/>
          </p:nvSpPr>
          <p:spPr>
            <a:xfrm>
              <a:off x="3214937" y="1711763"/>
              <a:ext cx="913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Microscope</a:t>
              </a:r>
            </a:p>
            <a:p>
              <a:pPr algn="ctr"/>
              <a:r>
                <a:rPr lang="en-US" sz="1200" dirty="0"/>
                <a:t>Objective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72A85F3-C1EF-D078-6EC8-920B42C94F69}"/>
                </a:ext>
              </a:extLst>
            </p:cNvPr>
            <p:cNvSpPr txBox="1"/>
            <p:nvPr/>
          </p:nvSpPr>
          <p:spPr>
            <a:xfrm>
              <a:off x="5381184" y="1977246"/>
              <a:ext cx="6447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Sample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5823F60-611D-AD5C-8BBC-B19F1495BD8C}"/>
                </a:ext>
              </a:extLst>
            </p:cNvPr>
            <p:cNvSpPr txBox="1"/>
            <p:nvPr/>
          </p:nvSpPr>
          <p:spPr>
            <a:xfrm>
              <a:off x="6617645" y="2029913"/>
              <a:ext cx="6224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Pellicle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FDBB6B1-28A2-81EB-2441-4ED3F2F883EF}"/>
                </a:ext>
              </a:extLst>
            </p:cNvPr>
            <p:cNvSpPr/>
            <p:nvPr/>
          </p:nvSpPr>
          <p:spPr>
            <a:xfrm rot="16200000">
              <a:off x="7184619" y="2398890"/>
              <a:ext cx="685800" cy="9144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lumMod val="95000"/>
                  </a:schemeClr>
                </a:gs>
                <a:gs pos="60000">
                  <a:schemeClr val="accent1"/>
                </a:gs>
                <a:gs pos="40000">
                  <a:schemeClr val="accent1"/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3914834-828E-9340-59AF-FF5C6E16F708}"/>
                </a:ext>
              </a:extLst>
            </p:cNvPr>
            <p:cNvSpPr txBox="1"/>
            <p:nvPr/>
          </p:nvSpPr>
          <p:spPr>
            <a:xfrm>
              <a:off x="7250689" y="1649595"/>
              <a:ext cx="6052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EO</a:t>
              </a:r>
            </a:p>
            <a:p>
              <a:pPr algn="ctr"/>
              <a:r>
                <a:rPr lang="en-US" sz="1200" dirty="0"/>
                <a:t>Crystal</a:t>
              </a:r>
            </a:p>
          </p:txBody>
        </p:sp>
        <p:sp>
          <p:nvSpPr>
            <p:cNvPr id="25" name="Rectangle 31">
              <a:extLst>
                <a:ext uri="{FF2B5EF4-FFF2-40B4-BE49-F238E27FC236}">
                  <a16:creationId xmlns:a16="http://schemas.microsoft.com/office/drawing/2014/main" id="{22E4DAE7-B671-8CCB-9F6F-1865CE6CAB79}"/>
                </a:ext>
              </a:extLst>
            </p:cNvPr>
            <p:cNvSpPr/>
            <p:nvPr/>
          </p:nvSpPr>
          <p:spPr>
            <a:xfrm flipV="1">
              <a:off x="4370750" y="2338323"/>
              <a:ext cx="783894" cy="148565"/>
            </a:xfrm>
            <a:custGeom>
              <a:avLst/>
              <a:gdLst>
                <a:gd name="connsiteX0" fmla="*/ 0 w 1371599"/>
                <a:gd name="connsiteY0" fmla="*/ 0 h 407888"/>
                <a:gd name="connsiteX1" fmla="*/ 1371599 w 1371599"/>
                <a:gd name="connsiteY1" fmla="*/ 0 h 407888"/>
                <a:gd name="connsiteX2" fmla="*/ 1371599 w 1371599"/>
                <a:gd name="connsiteY2" fmla="*/ 407888 h 407888"/>
                <a:gd name="connsiteX3" fmla="*/ 0 w 1371599"/>
                <a:gd name="connsiteY3" fmla="*/ 407888 h 407888"/>
                <a:gd name="connsiteX4" fmla="*/ 0 w 1371599"/>
                <a:gd name="connsiteY4" fmla="*/ 0 h 407888"/>
                <a:gd name="connsiteX0" fmla="*/ 117794 w 1371599"/>
                <a:gd name="connsiteY0" fmla="*/ 69878 h 407888"/>
                <a:gd name="connsiteX1" fmla="*/ 1371599 w 1371599"/>
                <a:gd name="connsiteY1" fmla="*/ 0 h 407888"/>
                <a:gd name="connsiteX2" fmla="*/ 1371599 w 1371599"/>
                <a:gd name="connsiteY2" fmla="*/ 407888 h 407888"/>
                <a:gd name="connsiteX3" fmla="*/ 0 w 1371599"/>
                <a:gd name="connsiteY3" fmla="*/ 407888 h 407888"/>
                <a:gd name="connsiteX4" fmla="*/ 117794 w 1371599"/>
                <a:gd name="connsiteY4" fmla="*/ 69878 h 407888"/>
                <a:gd name="connsiteX0" fmla="*/ 0 w 1253805"/>
                <a:gd name="connsiteY0" fmla="*/ 69878 h 407888"/>
                <a:gd name="connsiteX1" fmla="*/ 1253805 w 1253805"/>
                <a:gd name="connsiteY1" fmla="*/ 0 h 407888"/>
                <a:gd name="connsiteX2" fmla="*/ 1253805 w 1253805"/>
                <a:gd name="connsiteY2" fmla="*/ 407888 h 407888"/>
                <a:gd name="connsiteX3" fmla="*/ 3993 w 1253805"/>
                <a:gd name="connsiteY3" fmla="*/ 140356 h 407888"/>
                <a:gd name="connsiteX4" fmla="*/ 0 w 1253805"/>
                <a:gd name="connsiteY4" fmla="*/ 69878 h 407888"/>
                <a:gd name="connsiteX0" fmla="*/ 0 w 1253805"/>
                <a:gd name="connsiteY0" fmla="*/ 149739 h 487749"/>
                <a:gd name="connsiteX1" fmla="*/ 792612 w 1253805"/>
                <a:gd name="connsiteY1" fmla="*/ 0 h 487749"/>
                <a:gd name="connsiteX2" fmla="*/ 1253805 w 1253805"/>
                <a:gd name="connsiteY2" fmla="*/ 487749 h 487749"/>
                <a:gd name="connsiteX3" fmla="*/ 3993 w 1253805"/>
                <a:gd name="connsiteY3" fmla="*/ 220217 h 487749"/>
                <a:gd name="connsiteX4" fmla="*/ 0 w 1253805"/>
                <a:gd name="connsiteY4" fmla="*/ 149739 h 487749"/>
                <a:gd name="connsiteX0" fmla="*/ 0 w 1253805"/>
                <a:gd name="connsiteY0" fmla="*/ 300813 h 638823"/>
                <a:gd name="connsiteX1" fmla="*/ 1023200 w 1253805"/>
                <a:gd name="connsiteY1" fmla="*/ 0 h 638823"/>
                <a:gd name="connsiteX2" fmla="*/ 1253805 w 1253805"/>
                <a:gd name="connsiteY2" fmla="*/ 638823 h 638823"/>
                <a:gd name="connsiteX3" fmla="*/ 3993 w 1253805"/>
                <a:gd name="connsiteY3" fmla="*/ 371291 h 638823"/>
                <a:gd name="connsiteX4" fmla="*/ 0 w 1253805"/>
                <a:gd name="connsiteY4" fmla="*/ 300813 h 638823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663298 w 1663298"/>
                <a:gd name="connsiteY2" fmla="*/ 658701 h 658701"/>
                <a:gd name="connsiteX3" fmla="*/ 3993 w 1663298"/>
                <a:gd name="connsiteY3" fmla="*/ 371291 h 658701"/>
                <a:gd name="connsiteX4" fmla="*/ 0 w 1663298"/>
                <a:gd name="connsiteY4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2220 h 660108"/>
                <a:gd name="connsiteX1" fmla="*/ 1023200 w 1663298"/>
                <a:gd name="connsiteY1" fmla="*/ 1407 h 660108"/>
                <a:gd name="connsiteX2" fmla="*/ 1471239 w 1663298"/>
                <a:gd name="connsiteY2" fmla="*/ 209312 h 660108"/>
                <a:gd name="connsiteX3" fmla="*/ 1663298 w 1663298"/>
                <a:gd name="connsiteY3" fmla="*/ 660108 h 660108"/>
                <a:gd name="connsiteX4" fmla="*/ 3993 w 1663298"/>
                <a:gd name="connsiteY4" fmla="*/ 372698 h 660108"/>
                <a:gd name="connsiteX5" fmla="*/ 0 w 1663298"/>
                <a:gd name="connsiteY5" fmla="*/ 302220 h 660108"/>
                <a:gd name="connsiteX0" fmla="*/ 0 w 1663298"/>
                <a:gd name="connsiteY0" fmla="*/ 307718 h 665606"/>
                <a:gd name="connsiteX1" fmla="*/ 990950 w 1663298"/>
                <a:gd name="connsiteY1" fmla="*/ 1214 h 665606"/>
                <a:gd name="connsiteX2" fmla="*/ 1471239 w 1663298"/>
                <a:gd name="connsiteY2" fmla="*/ 214810 h 665606"/>
                <a:gd name="connsiteX3" fmla="*/ 1663298 w 1663298"/>
                <a:gd name="connsiteY3" fmla="*/ 665606 h 665606"/>
                <a:gd name="connsiteX4" fmla="*/ 3993 w 1663298"/>
                <a:gd name="connsiteY4" fmla="*/ 378196 h 665606"/>
                <a:gd name="connsiteX5" fmla="*/ 0 w 1663298"/>
                <a:gd name="connsiteY5" fmla="*/ 307718 h 665606"/>
                <a:gd name="connsiteX0" fmla="*/ 0 w 1663298"/>
                <a:gd name="connsiteY0" fmla="*/ 307718 h 665606"/>
                <a:gd name="connsiteX1" fmla="*/ 990950 w 1663298"/>
                <a:gd name="connsiteY1" fmla="*/ 1214 h 665606"/>
                <a:gd name="connsiteX2" fmla="*/ 1471239 w 1663298"/>
                <a:gd name="connsiteY2" fmla="*/ 214810 h 665606"/>
                <a:gd name="connsiteX3" fmla="*/ 1663298 w 1663298"/>
                <a:gd name="connsiteY3" fmla="*/ 665606 h 665606"/>
                <a:gd name="connsiteX4" fmla="*/ 3993 w 1663298"/>
                <a:gd name="connsiteY4" fmla="*/ 378196 h 665606"/>
                <a:gd name="connsiteX5" fmla="*/ 0 w 1663298"/>
                <a:gd name="connsiteY5" fmla="*/ 307718 h 665606"/>
                <a:gd name="connsiteX0" fmla="*/ 0 w 1670886"/>
                <a:gd name="connsiteY0" fmla="*/ 307718 h 678885"/>
                <a:gd name="connsiteX1" fmla="*/ 990950 w 1670886"/>
                <a:gd name="connsiteY1" fmla="*/ 1214 h 678885"/>
                <a:gd name="connsiteX2" fmla="*/ 1471239 w 1670886"/>
                <a:gd name="connsiteY2" fmla="*/ 214810 h 678885"/>
                <a:gd name="connsiteX3" fmla="*/ 1670886 w 1670886"/>
                <a:gd name="connsiteY3" fmla="*/ 678885 h 678885"/>
                <a:gd name="connsiteX4" fmla="*/ 3993 w 1670886"/>
                <a:gd name="connsiteY4" fmla="*/ 378196 h 678885"/>
                <a:gd name="connsiteX5" fmla="*/ 0 w 1670886"/>
                <a:gd name="connsiteY5" fmla="*/ 307718 h 678885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202 h 750369"/>
                <a:gd name="connsiteX1" fmla="*/ 653599 w 1670886"/>
                <a:gd name="connsiteY1" fmla="*/ 279 h 750369"/>
                <a:gd name="connsiteX2" fmla="*/ 1419571 w 1670886"/>
                <a:gd name="connsiteY2" fmla="*/ 327990 h 750369"/>
                <a:gd name="connsiteX3" fmla="*/ 1670886 w 1670886"/>
                <a:gd name="connsiteY3" fmla="*/ 750369 h 750369"/>
                <a:gd name="connsiteX4" fmla="*/ 3993 w 1670886"/>
                <a:gd name="connsiteY4" fmla="*/ 449680 h 750369"/>
                <a:gd name="connsiteX5" fmla="*/ 0 w 1670886"/>
                <a:gd name="connsiteY5" fmla="*/ 379202 h 750369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199 h 750366"/>
                <a:gd name="connsiteX1" fmla="*/ 653599 w 1670886"/>
                <a:gd name="connsiteY1" fmla="*/ 276 h 750366"/>
                <a:gd name="connsiteX2" fmla="*/ 1425648 w 1670886"/>
                <a:gd name="connsiteY2" fmla="*/ 330181 h 750366"/>
                <a:gd name="connsiteX3" fmla="*/ 1670886 w 1670886"/>
                <a:gd name="connsiteY3" fmla="*/ 750366 h 750366"/>
                <a:gd name="connsiteX4" fmla="*/ 3993 w 1670886"/>
                <a:gd name="connsiteY4" fmla="*/ 449677 h 750366"/>
                <a:gd name="connsiteX5" fmla="*/ 0 w 1670886"/>
                <a:gd name="connsiteY5" fmla="*/ 379199 h 750366"/>
                <a:gd name="connsiteX0" fmla="*/ 0 w 1670886"/>
                <a:gd name="connsiteY0" fmla="*/ 379224 h 750391"/>
                <a:gd name="connsiteX1" fmla="*/ 653599 w 1670886"/>
                <a:gd name="connsiteY1" fmla="*/ 301 h 750391"/>
                <a:gd name="connsiteX2" fmla="*/ 1425648 w 1670886"/>
                <a:gd name="connsiteY2" fmla="*/ 330206 h 750391"/>
                <a:gd name="connsiteX3" fmla="*/ 1670886 w 1670886"/>
                <a:gd name="connsiteY3" fmla="*/ 750391 h 750391"/>
                <a:gd name="connsiteX4" fmla="*/ 3993 w 1670886"/>
                <a:gd name="connsiteY4" fmla="*/ 449702 h 750391"/>
                <a:gd name="connsiteX5" fmla="*/ 0 w 1670886"/>
                <a:gd name="connsiteY5" fmla="*/ 379224 h 750391"/>
                <a:gd name="connsiteX0" fmla="*/ 0 w 1670886"/>
                <a:gd name="connsiteY0" fmla="*/ 348975 h 720142"/>
                <a:gd name="connsiteX1" fmla="*/ 846810 w 1670886"/>
                <a:gd name="connsiteY1" fmla="*/ 391 h 720142"/>
                <a:gd name="connsiteX2" fmla="*/ 1425648 w 1670886"/>
                <a:gd name="connsiteY2" fmla="*/ 299957 h 720142"/>
                <a:gd name="connsiteX3" fmla="*/ 1670886 w 1670886"/>
                <a:gd name="connsiteY3" fmla="*/ 720142 h 720142"/>
                <a:gd name="connsiteX4" fmla="*/ 3993 w 1670886"/>
                <a:gd name="connsiteY4" fmla="*/ 419453 h 720142"/>
                <a:gd name="connsiteX5" fmla="*/ 0 w 1670886"/>
                <a:gd name="connsiteY5" fmla="*/ 348975 h 720142"/>
                <a:gd name="connsiteX0" fmla="*/ 0 w 1670886"/>
                <a:gd name="connsiteY0" fmla="*/ 348975 h 720142"/>
                <a:gd name="connsiteX1" fmla="*/ 846810 w 1670886"/>
                <a:gd name="connsiteY1" fmla="*/ 391 h 720142"/>
                <a:gd name="connsiteX2" fmla="*/ 1425648 w 1670886"/>
                <a:gd name="connsiteY2" fmla="*/ 299957 h 720142"/>
                <a:gd name="connsiteX3" fmla="*/ 1670886 w 1670886"/>
                <a:gd name="connsiteY3" fmla="*/ 720142 h 720142"/>
                <a:gd name="connsiteX4" fmla="*/ 3993 w 1670886"/>
                <a:gd name="connsiteY4" fmla="*/ 419453 h 720142"/>
                <a:gd name="connsiteX5" fmla="*/ 0 w 1670886"/>
                <a:gd name="connsiteY5" fmla="*/ 348975 h 720142"/>
                <a:gd name="connsiteX0" fmla="*/ 0 w 2014374"/>
                <a:gd name="connsiteY0" fmla="*/ 134097 h 885870"/>
                <a:gd name="connsiteX1" fmla="*/ 1190298 w 2014374"/>
                <a:gd name="connsiteY1" fmla="*/ 166119 h 885870"/>
                <a:gd name="connsiteX2" fmla="*/ 1769136 w 2014374"/>
                <a:gd name="connsiteY2" fmla="*/ 465685 h 885870"/>
                <a:gd name="connsiteX3" fmla="*/ 2014374 w 2014374"/>
                <a:gd name="connsiteY3" fmla="*/ 885870 h 885870"/>
                <a:gd name="connsiteX4" fmla="*/ 347481 w 2014374"/>
                <a:gd name="connsiteY4" fmla="*/ 585181 h 885870"/>
                <a:gd name="connsiteX5" fmla="*/ 0 w 2014374"/>
                <a:gd name="connsiteY5" fmla="*/ 134097 h 885870"/>
                <a:gd name="connsiteX0" fmla="*/ 0 w 2014374"/>
                <a:gd name="connsiteY0" fmla="*/ 119640 h 871413"/>
                <a:gd name="connsiteX1" fmla="*/ 1190298 w 2014374"/>
                <a:gd name="connsiteY1" fmla="*/ 151662 h 871413"/>
                <a:gd name="connsiteX2" fmla="*/ 1769136 w 2014374"/>
                <a:gd name="connsiteY2" fmla="*/ 451228 h 871413"/>
                <a:gd name="connsiteX3" fmla="*/ 2014374 w 2014374"/>
                <a:gd name="connsiteY3" fmla="*/ 871413 h 871413"/>
                <a:gd name="connsiteX4" fmla="*/ 347481 w 2014374"/>
                <a:gd name="connsiteY4" fmla="*/ 570724 h 871413"/>
                <a:gd name="connsiteX5" fmla="*/ 0 w 2014374"/>
                <a:gd name="connsiteY5" fmla="*/ 119640 h 871413"/>
                <a:gd name="connsiteX0" fmla="*/ 0 w 1703090"/>
                <a:gd name="connsiteY0" fmla="*/ 329671 h 720144"/>
                <a:gd name="connsiteX1" fmla="*/ 879014 w 1703090"/>
                <a:gd name="connsiteY1" fmla="*/ 393 h 720144"/>
                <a:gd name="connsiteX2" fmla="*/ 1457852 w 1703090"/>
                <a:gd name="connsiteY2" fmla="*/ 299959 h 720144"/>
                <a:gd name="connsiteX3" fmla="*/ 1703090 w 1703090"/>
                <a:gd name="connsiteY3" fmla="*/ 720144 h 720144"/>
                <a:gd name="connsiteX4" fmla="*/ 36197 w 1703090"/>
                <a:gd name="connsiteY4" fmla="*/ 419455 h 720144"/>
                <a:gd name="connsiteX5" fmla="*/ 0 w 1703090"/>
                <a:gd name="connsiteY5" fmla="*/ 329671 h 720144"/>
                <a:gd name="connsiteX0" fmla="*/ 0 w 1703090"/>
                <a:gd name="connsiteY0" fmla="*/ 329670 h 720143"/>
                <a:gd name="connsiteX1" fmla="*/ 879014 w 1703090"/>
                <a:gd name="connsiteY1" fmla="*/ 392 h 720143"/>
                <a:gd name="connsiteX2" fmla="*/ 1457852 w 1703090"/>
                <a:gd name="connsiteY2" fmla="*/ 299958 h 720143"/>
                <a:gd name="connsiteX3" fmla="*/ 1703090 w 1703090"/>
                <a:gd name="connsiteY3" fmla="*/ 720143 h 720143"/>
                <a:gd name="connsiteX4" fmla="*/ 36197 w 1703090"/>
                <a:gd name="connsiteY4" fmla="*/ 419454 h 720143"/>
                <a:gd name="connsiteX5" fmla="*/ 0 w 1703090"/>
                <a:gd name="connsiteY5" fmla="*/ 329670 h 720143"/>
                <a:gd name="connsiteX0" fmla="*/ 0 w 1703090"/>
                <a:gd name="connsiteY0" fmla="*/ 329670 h 720143"/>
                <a:gd name="connsiteX1" fmla="*/ 879014 w 1703090"/>
                <a:gd name="connsiteY1" fmla="*/ 392 h 720143"/>
                <a:gd name="connsiteX2" fmla="*/ 1457852 w 1703090"/>
                <a:gd name="connsiteY2" fmla="*/ 299958 h 720143"/>
                <a:gd name="connsiteX3" fmla="*/ 1703090 w 1703090"/>
                <a:gd name="connsiteY3" fmla="*/ 720143 h 720143"/>
                <a:gd name="connsiteX4" fmla="*/ 36197 w 1703090"/>
                <a:gd name="connsiteY4" fmla="*/ 419454 h 720143"/>
                <a:gd name="connsiteX5" fmla="*/ 0 w 1703090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1790 w 1666892"/>
                <a:gd name="connsiteY0" fmla="*/ 329670 h 720143"/>
                <a:gd name="connsiteX1" fmla="*/ 842816 w 1666892"/>
                <a:gd name="connsiteY1" fmla="*/ 392 h 720143"/>
                <a:gd name="connsiteX2" fmla="*/ 1421654 w 1666892"/>
                <a:gd name="connsiteY2" fmla="*/ 299958 h 720143"/>
                <a:gd name="connsiteX3" fmla="*/ 1666892 w 1666892"/>
                <a:gd name="connsiteY3" fmla="*/ 720143 h 720143"/>
                <a:gd name="connsiteX4" fmla="*/ -1 w 1666892"/>
                <a:gd name="connsiteY4" fmla="*/ 419454 h 720143"/>
                <a:gd name="connsiteX5" fmla="*/ 1790 w 1666892"/>
                <a:gd name="connsiteY5" fmla="*/ 329670 h 720143"/>
                <a:gd name="connsiteX0" fmla="*/ 1792 w 1666894"/>
                <a:gd name="connsiteY0" fmla="*/ 385481 h 775954"/>
                <a:gd name="connsiteX1" fmla="*/ 982803 w 1666894"/>
                <a:gd name="connsiteY1" fmla="*/ 252 h 775954"/>
                <a:gd name="connsiteX2" fmla="*/ 1421656 w 1666894"/>
                <a:gd name="connsiteY2" fmla="*/ 355769 h 775954"/>
                <a:gd name="connsiteX3" fmla="*/ 1666894 w 1666894"/>
                <a:gd name="connsiteY3" fmla="*/ 775954 h 775954"/>
                <a:gd name="connsiteX4" fmla="*/ 1 w 1666894"/>
                <a:gd name="connsiteY4" fmla="*/ 475265 h 775954"/>
                <a:gd name="connsiteX5" fmla="*/ 1792 w 1666894"/>
                <a:gd name="connsiteY5" fmla="*/ 385481 h 775954"/>
                <a:gd name="connsiteX0" fmla="*/ -1 w 1665101"/>
                <a:gd name="connsiteY0" fmla="*/ 385481 h 775954"/>
                <a:gd name="connsiteX1" fmla="*/ 981010 w 1665101"/>
                <a:gd name="connsiteY1" fmla="*/ 252 h 775954"/>
                <a:gd name="connsiteX2" fmla="*/ 1419863 w 1665101"/>
                <a:gd name="connsiteY2" fmla="*/ 355769 h 775954"/>
                <a:gd name="connsiteX3" fmla="*/ 1665101 w 1665101"/>
                <a:gd name="connsiteY3" fmla="*/ 775954 h 775954"/>
                <a:gd name="connsiteX4" fmla="*/ 9204 w 1665101"/>
                <a:gd name="connsiteY4" fmla="*/ 552641 h 775954"/>
                <a:gd name="connsiteX5" fmla="*/ -1 w 1665101"/>
                <a:gd name="connsiteY5" fmla="*/ 385481 h 775954"/>
                <a:gd name="connsiteX0" fmla="*/ 12784 w 1655897"/>
                <a:gd name="connsiteY0" fmla="*/ 402681 h 775954"/>
                <a:gd name="connsiteX1" fmla="*/ 971806 w 1655897"/>
                <a:gd name="connsiteY1" fmla="*/ 252 h 775954"/>
                <a:gd name="connsiteX2" fmla="*/ 1410659 w 1655897"/>
                <a:gd name="connsiteY2" fmla="*/ 355769 h 775954"/>
                <a:gd name="connsiteX3" fmla="*/ 1655897 w 1655897"/>
                <a:gd name="connsiteY3" fmla="*/ 775954 h 775954"/>
                <a:gd name="connsiteX4" fmla="*/ 0 w 1655897"/>
                <a:gd name="connsiteY4" fmla="*/ 552641 h 775954"/>
                <a:gd name="connsiteX5" fmla="*/ 12784 w 1655897"/>
                <a:gd name="connsiteY5" fmla="*/ 402681 h 775954"/>
                <a:gd name="connsiteX0" fmla="*/ 12784 w 1655897"/>
                <a:gd name="connsiteY0" fmla="*/ 402681 h 775954"/>
                <a:gd name="connsiteX1" fmla="*/ 1136737 w 1655897"/>
                <a:gd name="connsiteY1" fmla="*/ 254 h 775954"/>
                <a:gd name="connsiteX2" fmla="*/ 1410659 w 1655897"/>
                <a:gd name="connsiteY2" fmla="*/ 355769 h 775954"/>
                <a:gd name="connsiteX3" fmla="*/ 1655897 w 1655897"/>
                <a:gd name="connsiteY3" fmla="*/ 775954 h 775954"/>
                <a:gd name="connsiteX4" fmla="*/ 0 w 1655897"/>
                <a:gd name="connsiteY4" fmla="*/ 552641 h 775954"/>
                <a:gd name="connsiteX5" fmla="*/ 12784 w 1655897"/>
                <a:gd name="connsiteY5" fmla="*/ 402681 h 775954"/>
                <a:gd name="connsiteX0" fmla="*/ 12784 w 1655897"/>
                <a:gd name="connsiteY0" fmla="*/ 402654 h 775927"/>
                <a:gd name="connsiteX1" fmla="*/ 1136737 w 1655897"/>
                <a:gd name="connsiteY1" fmla="*/ 227 h 775927"/>
                <a:gd name="connsiteX2" fmla="*/ 1355684 w 1655897"/>
                <a:gd name="connsiteY2" fmla="*/ 372938 h 775927"/>
                <a:gd name="connsiteX3" fmla="*/ 1655897 w 1655897"/>
                <a:gd name="connsiteY3" fmla="*/ 775927 h 775927"/>
                <a:gd name="connsiteX4" fmla="*/ 0 w 1655897"/>
                <a:gd name="connsiteY4" fmla="*/ 552614 h 775927"/>
                <a:gd name="connsiteX5" fmla="*/ 12784 w 1655897"/>
                <a:gd name="connsiteY5" fmla="*/ 402654 h 775927"/>
                <a:gd name="connsiteX0" fmla="*/ 12784 w 1490968"/>
                <a:gd name="connsiteY0" fmla="*/ 402654 h 758733"/>
                <a:gd name="connsiteX1" fmla="*/ 1136737 w 1490968"/>
                <a:gd name="connsiteY1" fmla="*/ 227 h 758733"/>
                <a:gd name="connsiteX2" fmla="*/ 1355684 w 1490968"/>
                <a:gd name="connsiteY2" fmla="*/ 372938 h 758733"/>
                <a:gd name="connsiteX3" fmla="*/ 1490968 w 1490968"/>
                <a:gd name="connsiteY3" fmla="*/ 758733 h 758733"/>
                <a:gd name="connsiteX4" fmla="*/ 0 w 1490968"/>
                <a:gd name="connsiteY4" fmla="*/ 552614 h 758733"/>
                <a:gd name="connsiteX5" fmla="*/ 12784 w 1490968"/>
                <a:gd name="connsiteY5" fmla="*/ 402654 h 758733"/>
                <a:gd name="connsiteX0" fmla="*/ 12784 w 1490968"/>
                <a:gd name="connsiteY0" fmla="*/ 428413 h 784492"/>
                <a:gd name="connsiteX1" fmla="*/ 1103751 w 1490968"/>
                <a:gd name="connsiteY1" fmla="*/ 195 h 784492"/>
                <a:gd name="connsiteX2" fmla="*/ 1355684 w 1490968"/>
                <a:gd name="connsiteY2" fmla="*/ 398697 h 784492"/>
                <a:gd name="connsiteX3" fmla="*/ 1490968 w 1490968"/>
                <a:gd name="connsiteY3" fmla="*/ 784492 h 784492"/>
                <a:gd name="connsiteX4" fmla="*/ 0 w 1490968"/>
                <a:gd name="connsiteY4" fmla="*/ 578373 h 784492"/>
                <a:gd name="connsiteX5" fmla="*/ 12784 w 1490968"/>
                <a:gd name="connsiteY5" fmla="*/ 428413 h 784492"/>
                <a:gd name="connsiteX0" fmla="*/ 12784 w 1490968"/>
                <a:gd name="connsiteY0" fmla="*/ 428486 h 784565"/>
                <a:gd name="connsiteX1" fmla="*/ 1103751 w 1490968"/>
                <a:gd name="connsiteY1" fmla="*/ 268 h 784565"/>
                <a:gd name="connsiteX2" fmla="*/ 1330028 w 1490968"/>
                <a:gd name="connsiteY2" fmla="*/ 347184 h 784565"/>
                <a:gd name="connsiteX3" fmla="*/ 1490968 w 1490968"/>
                <a:gd name="connsiteY3" fmla="*/ 784565 h 784565"/>
                <a:gd name="connsiteX4" fmla="*/ 0 w 1490968"/>
                <a:gd name="connsiteY4" fmla="*/ 578446 h 784565"/>
                <a:gd name="connsiteX5" fmla="*/ 12784 w 1490968"/>
                <a:gd name="connsiteY5" fmla="*/ 428486 h 784565"/>
                <a:gd name="connsiteX0" fmla="*/ 12784 w 1490968"/>
                <a:gd name="connsiteY0" fmla="*/ 428486 h 784565"/>
                <a:gd name="connsiteX1" fmla="*/ 1103751 w 1490968"/>
                <a:gd name="connsiteY1" fmla="*/ 268 h 784565"/>
                <a:gd name="connsiteX2" fmla="*/ 1330028 w 1490968"/>
                <a:gd name="connsiteY2" fmla="*/ 347184 h 784565"/>
                <a:gd name="connsiteX3" fmla="*/ 1490968 w 1490968"/>
                <a:gd name="connsiteY3" fmla="*/ 784565 h 784565"/>
                <a:gd name="connsiteX4" fmla="*/ 0 w 1490968"/>
                <a:gd name="connsiteY4" fmla="*/ 578446 h 784565"/>
                <a:gd name="connsiteX5" fmla="*/ 12784 w 1490968"/>
                <a:gd name="connsiteY5" fmla="*/ 428486 h 784565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30028 w 1490968"/>
                <a:gd name="connsiteY2" fmla="*/ 244582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15366 w 1490968"/>
                <a:gd name="connsiteY2" fmla="*/ 244581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15366 w 1490968"/>
                <a:gd name="connsiteY2" fmla="*/ 244581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0 w 1495354"/>
                <a:gd name="connsiteY0" fmla="*/ 267708 h 681963"/>
                <a:gd name="connsiteX1" fmla="*/ 1097143 w 1495354"/>
                <a:gd name="connsiteY1" fmla="*/ 834 h 681963"/>
                <a:gd name="connsiteX2" fmla="*/ 1319752 w 1495354"/>
                <a:gd name="connsiteY2" fmla="*/ 244581 h 681963"/>
                <a:gd name="connsiteX3" fmla="*/ 1495354 w 1495354"/>
                <a:gd name="connsiteY3" fmla="*/ 681963 h 681963"/>
                <a:gd name="connsiteX4" fmla="*/ 4386 w 1495354"/>
                <a:gd name="connsiteY4" fmla="*/ 475844 h 681963"/>
                <a:gd name="connsiteX5" fmla="*/ 0 w 1495354"/>
                <a:gd name="connsiteY5" fmla="*/ 267708 h 681963"/>
                <a:gd name="connsiteX0" fmla="*/ 12784 w 1508138"/>
                <a:gd name="connsiteY0" fmla="*/ 267708 h 681963"/>
                <a:gd name="connsiteX1" fmla="*/ 1109927 w 1508138"/>
                <a:gd name="connsiteY1" fmla="*/ 834 h 681963"/>
                <a:gd name="connsiteX2" fmla="*/ 1332536 w 1508138"/>
                <a:gd name="connsiteY2" fmla="*/ 244581 h 681963"/>
                <a:gd name="connsiteX3" fmla="*/ 1508138 w 1508138"/>
                <a:gd name="connsiteY3" fmla="*/ 681963 h 681963"/>
                <a:gd name="connsiteX4" fmla="*/ 0 w 1508138"/>
                <a:gd name="connsiteY4" fmla="*/ 516119 h 681963"/>
                <a:gd name="connsiteX5" fmla="*/ 12784 w 1508138"/>
                <a:gd name="connsiteY5" fmla="*/ 267708 h 681963"/>
                <a:gd name="connsiteX0" fmla="*/ 1337 w 1508138"/>
                <a:gd name="connsiteY0" fmla="*/ 281131 h 681963"/>
                <a:gd name="connsiteX1" fmla="*/ 1109927 w 1508138"/>
                <a:gd name="connsiteY1" fmla="*/ 834 h 681963"/>
                <a:gd name="connsiteX2" fmla="*/ 1332536 w 1508138"/>
                <a:gd name="connsiteY2" fmla="*/ 244581 h 681963"/>
                <a:gd name="connsiteX3" fmla="*/ 1508138 w 1508138"/>
                <a:gd name="connsiteY3" fmla="*/ 681963 h 681963"/>
                <a:gd name="connsiteX4" fmla="*/ 0 w 1508138"/>
                <a:gd name="connsiteY4" fmla="*/ 516119 h 681963"/>
                <a:gd name="connsiteX5" fmla="*/ 1337 w 1508138"/>
                <a:gd name="connsiteY5" fmla="*/ 281131 h 681963"/>
                <a:gd name="connsiteX0" fmla="*/ 20 w 1514452"/>
                <a:gd name="connsiteY0" fmla="*/ 245334 h 681963"/>
                <a:gd name="connsiteX1" fmla="*/ 1116241 w 1514452"/>
                <a:gd name="connsiteY1" fmla="*/ 834 h 681963"/>
                <a:gd name="connsiteX2" fmla="*/ 1338850 w 1514452"/>
                <a:gd name="connsiteY2" fmla="*/ 244581 h 681963"/>
                <a:gd name="connsiteX3" fmla="*/ 1514452 w 1514452"/>
                <a:gd name="connsiteY3" fmla="*/ 681963 h 681963"/>
                <a:gd name="connsiteX4" fmla="*/ 6314 w 1514452"/>
                <a:gd name="connsiteY4" fmla="*/ 516119 h 681963"/>
                <a:gd name="connsiteX5" fmla="*/ 20 w 1514452"/>
                <a:gd name="connsiteY5" fmla="*/ 245334 h 681963"/>
                <a:gd name="connsiteX0" fmla="*/ 20 w 1514452"/>
                <a:gd name="connsiteY0" fmla="*/ 236547 h 673176"/>
                <a:gd name="connsiteX1" fmla="*/ 1179195 w 1514452"/>
                <a:gd name="connsiteY1" fmla="*/ 997 h 673176"/>
                <a:gd name="connsiteX2" fmla="*/ 1338850 w 1514452"/>
                <a:gd name="connsiteY2" fmla="*/ 235794 h 673176"/>
                <a:gd name="connsiteX3" fmla="*/ 1514452 w 1514452"/>
                <a:gd name="connsiteY3" fmla="*/ 673176 h 673176"/>
                <a:gd name="connsiteX4" fmla="*/ 6314 w 1514452"/>
                <a:gd name="connsiteY4" fmla="*/ 507332 h 673176"/>
                <a:gd name="connsiteX5" fmla="*/ 20 w 1514452"/>
                <a:gd name="connsiteY5" fmla="*/ 236547 h 673176"/>
                <a:gd name="connsiteX0" fmla="*/ 20 w 1514452"/>
                <a:gd name="connsiteY0" fmla="*/ 236651 h 673280"/>
                <a:gd name="connsiteX1" fmla="*/ 1179195 w 1514452"/>
                <a:gd name="connsiteY1" fmla="*/ 1101 h 673280"/>
                <a:gd name="connsiteX2" fmla="*/ 1352204 w 1514452"/>
                <a:gd name="connsiteY2" fmla="*/ 231425 h 673280"/>
                <a:gd name="connsiteX3" fmla="*/ 1514452 w 1514452"/>
                <a:gd name="connsiteY3" fmla="*/ 673280 h 673280"/>
                <a:gd name="connsiteX4" fmla="*/ 6314 w 1514452"/>
                <a:gd name="connsiteY4" fmla="*/ 507436 h 673280"/>
                <a:gd name="connsiteX5" fmla="*/ 20 w 1514452"/>
                <a:gd name="connsiteY5" fmla="*/ 236651 h 673280"/>
                <a:gd name="connsiteX0" fmla="*/ 20 w 1514452"/>
                <a:gd name="connsiteY0" fmla="*/ 236651 h 673280"/>
                <a:gd name="connsiteX1" fmla="*/ 1179195 w 1514452"/>
                <a:gd name="connsiteY1" fmla="*/ 1101 h 673280"/>
                <a:gd name="connsiteX2" fmla="*/ 1352204 w 1514452"/>
                <a:gd name="connsiteY2" fmla="*/ 231425 h 673280"/>
                <a:gd name="connsiteX3" fmla="*/ 1514452 w 1514452"/>
                <a:gd name="connsiteY3" fmla="*/ 673280 h 673280"/>
                <a:gd name="connsiteX4" fmla="*/ 6314 w 1514452"/>
                <a:gd name="connsiteY4" fmla="*/ 507436 h 673280"/>
                <a:gd name="connsiteX5" fmla="*/ 20 w 1514452"/>
                <a:gd name="connsiteY5" fmla="*/ 236651 h 673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4452" h="673280">
                  <a:moveTo>
                    <a:pt x="20" y="236651"/>
                  </a:moveTo>
                  <a:lnTo>
                    <a:pt x="1179195" y="1101"/>
                  </a:lnTo>
                  <a:cubicBezTo>
                    <a:pt x="1215981" y="-6113"/>
                    <a:pt x="1190965" y="16793"/>
                    <a:pt x="1352204" y="231425"/>
                  </a:cubicBezTo>
                  <a:cubicBezTo>
                    <a:pt x="1589416" y="928697"/>
                    <a:pt x="1398689" y="382342"/>
                    <a:pt x="1514452" y="673280"/>
                  </a:cubicBezTo>
                  <a:lnTo>
                    <a:pt x="6314" y="507436"/>
                  </a:lnTo>
                  <a:cubicBezTo>
                    <a:pt x="6760" y="429107"/>
                    <a:pt x="-426" y="314980"/>
                    <a:pt x="20" y="236651"/>
                  </a:cubicBezTo>
                  <a:close/>
                </a:path>
              </a:pathLst>
            </a:custGeom>
            <a:solidFill>
              <a:srgbClr val="B4C7E7">
                <a:alpha val="4902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31">
              <a:extLst>
                <a:ext uri="{FF2B5EF4-FFF2-40B4-BE49-F238E27FC236}">
                  <a16:creationId xmlns:a16="http://schemas.microsoft.com/office/drawing/2014/main" id="{994BEFDD-23AA-0A64-4930-8F3938AB0DE4}"/>
                </a:ext>
              </a:extLst>
            </p:cNvPr>
            <p:cNvSpPr/>
            <p:nvPr/>
          </p:nvSpPr>
          <p:spPr>
            <a:xfrm flipH="1">
              <a:off x="4928800" y="1598321"/>
              <a:ext cx="783894" cy="148565"/>
            </a:xfrm>
            <a:custGeom>
              <a:avLst/>
              <a:gdLst>
                <a:gd name="connsiteX0" fmla="*/ 0 w 1371599"/>
                <a:gd name="connsiteY0" fmla="*/ 0 h 407888"/>
                <a:gd name="connsiteX1" fmla="*/ 1371599 w 1371599"/>
                <a:gd name="connsiteY1" fmla="*/ 0 h 407888"/>
                <a:gd name="connsiteX2" fmla="*/ 1371599 w 1371599"/>
                <a:gd name="connsiteY2" fmla="*/ 407888 h 407888"/>
                <a:gd name="connsiteX3" fmla="*/ 0 w 1371599"/>
                <a:gd name="connsiteY3" fmla="*/ 407888 h 407888"/>
                <a:gd name="connsiteX4" fmla="*/ 0 w 1371599"/>
                <a:gd name="connsiteY4" fmla="*/ 0 h 407888"/>
                <a:gd name="connsiteX0" fmla="*/ 117794 w 1371599"/>
                <a:gd name="connsiteY0" fmla="*/ 69878 h 407888"/>
                <a:gd name="connsiteX1" fmla="*/ 1371599 w 1371599"/>
                <a:gd name="connsiteY1" fmla="*/ 0 h 407888"/>
                <a:gd name="connsiteX2" fmla="*/ 1371599 w 1371599"/>
                <a:gd name="connsiteY2" fmla="*/ 407888 h 407888"/>
                <a:gd name="connsiteX3" fmla="*/ 0 w 1371599"/>
                <a:gd name="connsiteY3" fmla="*/ 407888 h 407888"/>
                <a:gd name="connsiteX4" fmla="*/ 117794 w 1371599"/>
                <a:gd name="connsiteY4" fmla="*/ 69878 h 407888"/>
                <a:gd name="connsiteX0" fmla="*/ 0 w 1253805"/>
                <a:gd name="connsiteY0" fmla="*/ 69878 h 407888"/>
                <a:gd name="connsiteX1" fmla="*/ 1253805 w 1253805"/>
                <a:gd name="connsiteY1" fmla="*/ 0 h 407888"/>
                <a:gd name="connsiteX2" fmla="*/ 1253805 w 1253805"/>
                <a:gd name="connsiteY2" fmla="*/ 407888 h 407888"/>
                <a:gd name="connsiteX3" fmla="*/ 3993 w 1253805"/>
                <a:gd name="connsiteY3" fmla="*/ 140356 h 407888"/>
                <a:gd name="connsiteX4" fmla="*/ 0 w 1253805"/>
                <a:gd name="connsiteY4" fmla="*/ 69878 h 407888"/>
                <a:gd name="connsiteX0" fmla="*/ 0 w 1253805"/>
                <a:gd name="connsiteY0" fmla="*/ 149739 h 487749"/>
                <a:gd name="connsiteX1" fmla="*/ 792612 w 1253805"/>
                <a:gd name="connsiteY1" fmla="*/ 0 h 487749"/>
                <a:gd name="connsiteX2" fmla="*/ 1253805 w 1253805"/>
                <a:gd name="connsiteY2" fmla="*/ 487749 h 487749"/>
                <a:gd name="connsiteX3" fmla="*/ 3993 w 1253805"/>
                <a:gd name="connsiteY3" fmla="*/ 220217 h 487749"/>
                <a:gd name="connsiteX4" fmla="*/ 0 w 1253805"/>
                <a:gd name="connsiteY4" fmla="*/ 149739 h 487749"/>
                <a:gd name="connsiteX0" fmla="*/ 0 w 1253805"/>
                <a:gd name="connsiteY0" fmla="*/ 300813 h 638823"/>
                <a:gd name="connsiteX1" fmla="*/ 1023200 w 1253805"/>
                <a:gd name="connsiteY1" fmla="*/ 0 h 638823"/>
                <a:gd name="connsiteX2" fmla="*/ 1253805 w 1253805"/>
                <a:gd name="connsiteY2" fmla="*/ 638823 h 638823"/>
                <a:gd name="connsiteX3" fmla="*/ 3993 w 1253805"/>
                <a:gd name="connsiteY3" fmla="*/ 371291 h 638823"/>
                <a:gd name="connsiteX4" fmla="*/ 0 w 1253805"/>
                <a:gd name="connsiteY4" fmla="*/ 300813 h 638823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663298 w 1663298"/>
                <a:gd name="connsiteY2" fmla="*/ 658701 h 658701"/>
                <a:gd name="connsiteX3" fmla="*/ 3993 w 1663298"/>
                <a:gd name="connsiteY3" fmla="*/ 371291 h 658701"/>
                <a:gd name="connsiteX4" fmla="*/ 0 w 1663298"/>
                <a:gd name="connsiteY4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2220 h 660108"/>
                <a:gd name="connsiteX1" fmla="*/ 1023200 w 1663298"/>
                <a:gd name="connsiteY1" fmla="*/ 1407 h 660108"/>
                <a:gd name="connsiteX2" fmla="*/ 1471239 w 1663298"/>
                <a:gd name="connsiteY2" fmla="*/ 209312 h 660108"/>
                <a:gd name="connsiteX3" fmla="*/ 1663298 w 1663298"/>
                <a:gd name="connsiteY3" fmla="*/ 660108 h 660108"/>
                <a:gd name="connsiteX4" fmla="*/ 3993 w 1663298"/>
                <a:gd name="connsiteY4" fmla="*/ 372698 h 660108"/>
                <a:gd name="connsiteX5" fmla="*/ 0 w 1663298"/>
                <a:gd name="connsiteY5" fmla="*/ 302220 h 660108"/>
                <a:gd name="connsiteX0" fmla="*/ 0 w 1663298"/>
                <a:gd name="connsiteY0" fmla="*/ 307718 h 665606"/>
                <a:gd name="connsiteX1" fmla="*/ 990950 w 1663298"/>
                <a:gd name="connsiteY1" fmla="*/ 1214 h 665606"/>
                <a:gd name="connsiteX2" fmla="*/ 1471239 w 1663298"/>
                <a:gd name="connsiteY2" fmla="*/ 214810 h 665606"/>
                <a:gd name="connsiteX3" fmla="*/ 1663298 w 1663298"/>
                <a:gd name="connsiteY3" fmla="*/ 665606 h 665606"/>
                <a:gd name="connsiteX4" fmla="*/ 3993 w 1663298"/>
                <a:gd name="connsiteY4" fmla="*/ 378196 h 665606"/>
                <a:gd name="connsiteX5" fmla="*/ 0 w 1663298"/>
                <a:gd name="connsiteY5" fmla="*/ 307718 h 665606"/>
                <a:gd name="connsiteX0" fmla="*/ 0 w 1663298"/>
                <a:gd name="connsiteY0" fmla="*/ 307718 h 665606"/>
                <a:gd name="connsiteX1" fmla="*/ 990950 w 1663298"/>
                <a:gd name="connsiteY1" fmla="*/ 1214 h 665606"/>
                <a:gd name="connsiteX2" fmla="*/ 1471239 w 1663298"/>
                <a:gd name="connsiteY2" fmla="*/ 214810 h 665606"/>
                <a:gd name="connsiteX3" fmla="*/ 1663298 w 1663298"/>
                <a:gd name="connsiteY3" fmla="*/ 665606 h 665606"/>
                <a:gd name="connsiteX4" fmla="*/ 3993 w 1663298"/>
                <a:gd name="connsiteY4" fmla="*/ 378196 h 665606"/>
                <a:gd name="connsiteX5" fmla="*/ 0 w 1663298"/>
                <a:gd name="connsiteY5" fmla="*/ 307718 h 665606"/>
                <a:gd name="connsiteX0" fmla="*/ 0 w 1670886"/>
                <a:gd name="connsiteY0" fmla="*/ 307718 h 678885"/>
                <a:gd name="connsiteX1" fmla="*/ 990950 w 1670886"/>
                <a:gd name="connsiteY1" fmla="*/ 1214 h 678885"/>
                <a:gd name="connsiteX2" fmla="*/ 1471239 w 1670886"/>
                <a:gd name="connsiteY2" fmla="*/ 214810 h 678885"/>
                <a:gd name="connsiteX3" fmla="*/ 1670886 w 1670886"/>
                <a:gd name="connsiteY3" fmla="*/ 678885 h 678885"/>
                <a:gd name="connsiteX4" fmla="*/ 3993 w 1670886"/>
                <a:gd name="connsiteY4" fmla="*/ 378196 h 678885"/>
                <a:gd name="connsiteX5" fmla="*/ 0 w 1670886"/>
                <a:gd name="connsiteY5" fmla="*/ 307718 h 678885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202 h 750369"/>
                <a:gd name="connsiteX1" fmla="*/ 653599 w 1670886"/>
                <a:gd name="connsiteY1" fmla="*/ 279 h 750369"/>
                <a:gd name="connsiteX2" fmla="*/ 1419571 w 1670886"/>
                <a:gd name="connsiteY2" fmla="*/ 327990 h 750369"/>
                <a:gd name="connsiteX3" fmla="*/ 1670886 w 1670886"/>
                <a:gd name="connsiteY3" fmla="*/ 750369 h 750369"/>
                <a:gd name="connsiteX4" fmla="*/ 3993 w 1670886"/>
                <a:gd name="connsiteY4" fmla="*/ 449680 h 750369"/>
                <a:gd name="connsiteX5" fmla="*/ 0 w 1670886"/>
                <a:gd name="connsiteY5" fmla="*/ 379202 h 750369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199 h 750366"/>
                <a:gd name="connsiteX1" fmla="*/ 653599 w 1670886"/>
                <a:gd name="connsiteY1" fmla="*/ 276 h 750366"/>
                <a:gd name="connsiteX2" fmla="*/ 1425648 w 1670886"/>
                <a:gd name="connsiteY2" fmla="*/ 330181 h 750366"/>
                <a:gd name="connsiteX3" fmla="*/ 1670886 w 1670886"/>
                <a:gd name="connsiteY3" fmla="*/ 750366 h 750366"/>
                <a:gd name="connsiteX4" fmla="*/ 3993 w 1670886"/>
                <a:gd name="connsiteY4" fmla="*/ 449677 h 750366"/>
                <a:gd name="connsiteX5" fmla="*/ 0 w 1670886"/>
                <a:gd name="connsiteY5" fmla="*/ 379199 h 750366"/>
                <a:gd name="connsiteX0" fmla="*/ 0 w 1670886"/>
                <a:gd name="connsiteY0" fmla="*/ 379224 h 750391"/>
                <a:gd name="connsiteX1" fmla="*/ 653599 w 1670886"/>
                <a:gd name="connsiteY1" fmla="*/ 301 h 750391"/>
                <a:gd name="connsiteX2" fmla="*/ 1425648 w 1670886"/>
                <a:gd name="connsiteY2" fmla="*/ 330206 h 750391"/>
                <a:gd name="connsiteX3" fmla="*/ 1670886 w 1670886"/>
                <a:gd name="connsiteY3" fmla="*/ 750391 h 750391"/>
                <a:gd name="connsiteX4" fmla="*/ 3993 w 1670886"/>
                <a:gd name="connsiteY4" fmla="*/ 449702 h 750391"/>
                <a:gd name="connsiteX5" fmla="*/ 0 w 1670886"/>
                <a:gd name="connsiteY5" fmla="*/ 379224 h 750391"/>
                <a:gd name="connsiteX0" fmla="*/ 0 w 1670886"/>
                <a:gd name="connsiteY0" fmla="*/ 348975 h 720142"/>
                <a:gd name="connsiteX1" fmla="*/ 846810 w 1670886"/>
                <a:gd name="connsiteY1" fmla="*/ 391 h 720142"/>
                <a:gd name="connsiteX2" fmla="*/ 1425648 w 1670886"/>
                <a:gd name="connsiteY2" fmla="*/ 299957 h 720142"/>
                <a:gd name="connsiteX3" fmla="*/ 1670886 w 1670886"/>
                <a:gd name="connsiteY3" fmla="*/ 720142 h 720142"/>
                <a:gd name="connsiteX4" fmla="*/ 3993 w 1670886"/>
                <a:gd name="connsiteY4" fmla="*/ 419453 h 720142"/>
                <a:gd name="connsiteX5" fmla="*/ 0 w 1670886"/>
                <a:gd name="connsiteY5" fmla="*/ 348975 h 720142"/>
                <a:gd name="connsiteX0" fmla="*/ 0 w 1670886"/>
                <a:gd name="connsiteY0" fmla="*/ 348975 h 720142"/>
                <a:gd name="connsiteX1" fmla="*/ 846810 w 1670886"/>
                <a:gd name="connsiteY1" fmla="*/ 391 h 720142"/>
                <a:gd name="connsiteX2" fmla="*/ 1425648 w 1670886"/>
                <a:gd name="connsiteY2" fmla="*/ 299957 h 720142"/>
                <a:gd name="connsiteX3" fmla="*/ 1670886 w 1670886"/>
                <a:gd name="connsiteY3" fmla="*/ 720142 h 720142"/>
                <a:gd name="connsiteX4" fmla="*/ 3993 w 1670886"/>
                <a:gd name="connsiteY4" fmla="*/ 419453 h 720142"/>
                <a:gd name="connsiteX5" fmla="*/ 0 w 1670886"/>
                <a:gd name="connsiteY5" fmla="*/ 348975 h 720142"/>
                <a:gd name="connsiteX0" fmla="*/ 0 w 2014374"/>
                <a:gd name="connsiteY0" fmla="*/ 134097 h 885870"/>
                <a:gd name="connsiteX1" fmla="*/ 1190298 w 2014374"/>
                <a:gd name="connsiteY1" fmla="*/ 166119 h 885870"/>
                <a:gd name="connsiteX2" fmla="*/ 1769136 w 2014374"/>
                <a:gd name="connsiteY2" fmla="*/ 465685 h 885870"/>
                <a:gd name="connsiteX3" fmla="*/ 2014374 w 2014374"/>
                <a:gd name="connsiteY3" fmla="*/ 885870 h 885870"/>
                <a:gd name="connsiteX4" fmla="*/ 347481 w 2014374"/>
                <a:gd name="connsiteY4" fmla="*/ 585181 h 885870"/>
                <a:gd name="connsiteX5" fmla="*/ 0 w 2014374"/>
                <a:gd name="connsiteY5" fmla="*/ 134097 h 885870"/>
                <a:gd name="connsiteX0" fmla="*/ 0 w 2014374"/>
                <a:gd name="connsiteY0" fmla="*/ 119640 h 871413"/>
                <a:gd name="connsiteX1" fmla="*/ 1190298 w 2014374"/>
                <a:gd name="connsiteY1" fmla="*/ 151662 h 871413"/>
                <a:gd name="connsiteX2" fmla="*/ 1769136 w 2014374"/>
                <a:gd name="connsiteY2" fmla="*/ 451228 h 871413"/>
                <a:gd name="connsiteX3" fmla="*/ 2014374 w 2014374"/>
                <a:gd name="connsiteY3" fmla="*/ 871413 h 871413"/>
                <a:gd name="connsiteX4" fmla="*/ 347481 w 2014374"/>
                <a:gd name="connsiteY4" fmla="*/ 570724 h 871413"/>
                <a:gd name="connsiteX5" fmla="*/ 0 w 2014374"/>
                <a:gd name="connsiteY5" fmla="*/ 119640 h 871413"/>
                <a:gd name="connsiteX0" fmla="*/ 0 w 1703090"/>
                <a:gd name="connsiteY0" fmla="*/ 329671 h 720144"/>
                <a:gd name="connsiteX1" fmla="*/ 879014 w 1703090"/>
                <a:gd name="connsiteY1" fmla="*/ 393 h 720144"/>
                <a:gd name="connsiteX2" fmla="*/ 1457852 w 1703090"/>
                <a:gd name="connsiteY2" fmla="*/ 299959 h 720144"/>
                <a:gd name="connsiteX3" fmla="*/ 1703090 w 1703090"/>
                <a:gd name="connsiteY3" fmla="*/ 720144 h 720144"/>
                <a:gd name="connsiteX4" fmla="*/ 36197 w 1703090"/>
                <a:gd name="connsiteY4" fmla="*/ 419455 h 720144"/>
                <a:gd name="connsiteX5" fmla="*/ 0 w 1703090"/>
                <a:gd name="connsiteY5" fmla="*/ 329671 h 720144"/>
                <a:gd name="connsiteX0" fmla="*/ 0 w 1703090"/>
                <a:gd name="connsiteY0" fmla="*/ 329670 h 720143"/>
                <a:gd name="connsiteX1" fmla="*/ 879014 w 1703090"/>
                <a:gd name="connsiteY1" fmla="*/ 392 h 720143"/>
                <a:gd name="connsiteX2" fmla="*/ 1457852 w 1703090"/>
                <a:gd name="connsiteY2" fmla="*/ 299958 h 720143"/>
                <a:gd name="connsiteX3" fmla="*/ 1703090 w 1703090"/>
                <a:gd name="connsiteY3" fmla="*/ 720143 h 720143"/>
                <a:gd name="connsiteX4" fmla="*/ 36197 w 1703090"/>
                <a:gd name="connsiteY4" fmla="*/ 419454 h 720143"/>
                <a:gd name="connsiteX5" fmla="*/ 0 w 1703090"/>
                <a:gd name="connsiteY5" fmla="*/ 329670 h 720143"/>
                <a:gd name="connsiteX0" fmla="*/ 0 w 1703090"/>
                <a:gd name="connsiteY0" fmla="*/ 329670 h 720143"/>
                <a:gd name="connsiteX1" fmla="*/ 879014 w 1703090"/>
                <a:gd name="connsiteY1" fmla="*/ 392 h 720143"/>
                <a:gd name="connsiteX2" fmla="*/ 1457852 w 1703090"/>
                <a:gd name="connsiteY2" fmla="*/ 299958 h 720143"/>
                <a:gd name="connsiteX3" fmla="*/ 1703090 w 1703090"/>
                <a:gd name="connsiteY3" fmla="*/ 720143 h 720143"/>
                <a:gd name="connsiteX4" fmla="*/ 36197 w 1703090"/>
                <a:gd name="connsiteY4" fmla="*/ 419454 h 720143"/>
                <a:gd name="connsiteX5" fmla="*/ 0 w 1703090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1790 w 1666892"/>
                <a:gd name="connsiteY0" fmla="*/ 329670 h 720143"/>
                <a:gd name="connsiteX1" fmla="*/ 842816 w 1666892"/>
                <a:gd name="connsiteY1" fmla="*/ 392 h 720143"/>
                <a:gd name="connsiteX2" fmla="*/ 1421654 w 1666892"/>
                <a:gd name="connsiteY2" fmla="*/ 299958 h 720143"/>
                <a:gd name="connsiteX3" fmla="*/ 1666892 w 1666892"/>
                <a:gd name="connsiteY3" fmla="*/ 720143 h 720143"/>
                <a:gd name="connsiteX4" fmla="*/ -1 w 1666892"/>
                <a:gd name="connsiteY4" fmla="*/ 419454 h 720143"/>
                <a:gd name="connsiteX5" fmla="*/ 1790 w 1666892"/>
                <a:gd name="connsiteY5" fmla="*/ 329670 h 720143"/>
                <a:gd name="connsiteX0" fmla="*/ 1792 w 1666894"/>
                <a:gd name="connsiteY0" fmla="*/ 385481 h 775954"/>
                <a:gd name="connsiteX1" fmla="*/ 982803 w 1666894"/>
                <a:gd name="connsiteY1" fmla="*/ 252 h 775954"/>
                <a:gd name="connsiteX2" fmla="*/ 1421656 w 1666894"/>
                <a:gd name="connsiteY2" fmla="*/ 355769 h 775954"/>
                <a:gd name="connsiteX3" fmla="*/ 1666894 w 1666894"/>
                <a:gd name="connsiteY3" fmla="*/ 775954 h 775954"/>
                <a:gd name="connsiteX4" fmla="*/ 1 w 1666894"/>
                <a:gd name="connsiteY4" fmla="*/ 475265 h 775954"/>
                <a:gd name="connsiteX5" fmla="*/ 1792 w 1666894"/>
                <a:gd name="connsiteY5" fmla="*/ 385481 h 775954"/>
                <a:gd name="connsiteX0" fmla="*/ -1 w 1665101"/>
                <a:gd name="connsiteY0" fmla="*/ 385481 h 775954"/>
                <a:gd name="connsiteX1" fmla="*/ 981010 w 1665101"/>
                <a:gd name="connsiteY1" fmla="*/ 252 h 775954"/>
                <a:gd name="connsiteX2" fmla="*/ 1419863 w 1665101"/>
                <a:gd name="connsiteY2" fmla="*/ 355769 h 775954"/>
                <a:gd name="connsiteX3" fmla="*/ 1665101 w 1665101"/>
                <a:gd name="connsiteY3" fmla="*/ 775954 h 775954"/>
                <a:gd name="connsiteX4" fmla="*/ 9204 w 1665101"/>
                <a:gd name="connsiteY4" fmla="*/ 552641 h 775954"/>
                <a:gd name="connsiteX5" fmla="*/ -1 w 1665101"/>
                <a:gd name="connsiteY5" fmla="*/ 385481 h 775954"/>
                <a:gd name="connsiteX0" fmla="*/ 12784 w 1655897"/>
                <a:gd name="connsiteY0" fmla="*/ 402681 h 775954"/>
                <a:gd name="connsiteX1" fmla="*/ 971806 w 1655897"/>
                <a:gd name="connsiteY1" fmla="*/ 252 h 775954"/>
                <a:gd name="connsiteX2" fmla="*/ 1410659 w 1655897"/>
                <a:gd name="connsiteY2" fmla="*/ 355769 h 775954"/>
                <a:gd name="connsiteX3" fmla="*/ 1655897 w 1655897"/>
                <a:gd name="connsiteY3" fmla="*/ 775954 h 775954"/>
                <a:gd name="connsiteX4" fmla="*/ 0 w 1655897"/>
                <a:gd name="connsiteY4" fmla="*/ 552641 h 775954"/>
                <a:gd name="connsiteX5" fmla="*/ 12784 w 1655897"/>
                <a:gd name="connsiteY5" fmla="*/ 402681 h 775954"/>
                <a:gd name="connsiteX0" fmla="*/ 12784 w 1655897"/>
                <a:gd name="connsiteY0" fmla="*/ 402681 h 775954"/>
                <a:gd name="connsiteX1" fmla="*/ 1136737 w 1655897"/>
                <a:gd name="connsiteY1" fmla="*/ 254 h 775954"/>
                <a:gd name="connsiteX2" fmla="*/ 1410659 w 1655897"/>
                <a:gd name="connsiteY2" fmla="*/ 355769 h 775954"/>
                <a:gd name="connsiteX3" fmla="*/ 1655897 w 1655897"/>
                <a:gd name="connsiteY3" fmla="*/ 775954 h 775954"/>
                <a:gd name="connsiteX4" fmla="*/ 0 w 1655897"/>
                <a:gd name="connsiteY4" fmla="*/ 552641 h 775954"/>
                <a:gd name="connsiteX5" fmla="*/ 12784 w 1655897"/>
                <a:gd name="connsiteY5" fmla="*/ 402681 h 775954"/>
                <a:gd name="connsiteX0" fmla="*/ 12784 w 1655897"/>
                <a:gd name="connsiteY0" fmla="*/ 402654 h 775927"/>
                <a:gd name="connsiteX1" fmla="*/ 1136737 w 1655897"/>
                <a:gd name="connsiteY1" fmla="*/ 227 h 775927"/>
                <a:gd name="connsiteX2" fmla="*/ 1355684 w 1655897"/>
                <a:gd name="connsiteY2" fmla="*/ 372938 h 775927"/>
                <a:gd name="connsiteX3" fmla="*/ 1655897 w 1655897"/>
                <a:gd name="connsiteY3" fmla="*/ 775927 h 775927"/>
                <a:gd name="connsiteX4" fmla="*/ 0 w 1655897"/>
                <a:gd name="connsiteY4" fmla="*/ 552614 h 775927"/>
                <a:gd name="connsiteX5" fmla="*/ 12784 w 1655897"/>
                <a:gd name="connsiteY5" fmla="*/ 402654 h 775927"/>
                <a:gd name="connsiteX0" fmla="*/ 12784 w 1490968"/>
                <a:gd name="connsiteY0" fmla="*/ 402654 h 758733"/>
                <a:gd name="connsiteX1" fmla="*/ 1136737 w 1490968"/>
                <a:gd name="connsiteY1" fmla="*/ 227 h 758733"/>
                <a:gd name="connsiteX2" fmla="*/ 1355684 w 1490968"/>
                <a:gd name="connsiteY2" fmla="*/ 372938 h 758733"/>
                <a:gd name="connsiteX3" fmla="*/ 1490968 w 1490968"/>
                <a:gd name="connsiteY3" fmla="*/ 758733 h 758733"/>
                <a:gd name="connsiteX4" fmla="*/ 0 w 1490968"/>
                <a:gd name="connsiteY4" fmla="*/ 552614 h 758733"/>
                <a:gd name="connsiteX5" fmla="*/ 12784 w 1490968"/>
                <a:gd name="connsiteY5" fmla="*/ 402654 h 758733"/>
                <a:gd name="connsiteX0" fmla="*/ 12784 w 1490968"/>
                <a:gd name="connsiteY0" fmla="*/ 428413 h 784492"/>
                <a:gd name="connsiteX1" fmla="*/ 1103751 w 1490968"/>
                <a:gd name="connsiteY1" fmla="*/ 195 h 784492"/>
                <a:gd name="connsiteX2" fmla="*/ 1355684 w 1490968"/>
                <a:gd name="connsiteY2" fmla="*/ 398697 h 784492"/>
                <a:gd name="connsiteX3" fmla="*/ 1490968 w 1490968"/>
                <a:gd name="connsiteY3" fmla="*/ 784492 h 784492"/>
                <a:gd name="connsiteX4" fmla="*/ 0 w 1490968"/>
                <a:gd name="connsiteY4" fmla="*/ 578373 h 784492"/>
                <a:gd name="connsiteX5" fmla="*/ 12784 w 1490968"/>
                <a:gd name="connsiteY5" fmla="*/ 428413 h 784492"/>
                <a:gd name="connsiteX0" fmla="*/ 12784 w 1490968"/>
                <a:gd name="connsiteY0" fmla="*/ 428486 h 784565"/>
                <a:gd name="connsiteX1" fmla="*/ 1103751 w 1490968"/>
                <a:gd name="connsiteY1" fmla="*/ 268 h 784565"/>
                <a:gd name="connsiteX2" fmla="*/ 1330028 w 1490968"/>
                <a:gd name="connsiteY2" fmla="*/ 347184 h 784565"/>
                <a:gd name="connsiteX3" fmla="*/ 1490968 w 1490968"/>
                <a:gd name="connsiteY3" fmla="*/ 784565 h 784565"/>
                <a:gd name="connsiteX4" fmla="*/ 0 w 1490968"/>
                <a:gd name="connsiteY4" fmla="*/ 578446 h 784565"/>
                <a:gd name="connsiteX5" fmla="*/ 12784 w 1490968"/>
                <a:gd name="connsiteY5" fmla="*/ 428486 h 784565"/>
                <a:gd name="connsiteX0" fmla="*/ 12784 w 1490968"/>
                <a:gd name="connsiteY0" fmla="*/ 428486 h 784565"/>
                <a:gd name="connsiteX1" fmla="*/ 1103751 w 1490968"/>
                <a:gd name="connsiteY1" fmla="*/ 268 h 784565"/>
                <a:gd name="connsiteX2" fmla="*/ 1330028 w 1490968"/>
                <a:gd name="connsiteY2" fmla="*/ 347184 h 784565"/>
                <a:gd name="connsiteX3" fmla="*/ 1490968 w 1490968"/>
                <a:gd name="connsiteY3" fmla="*/ 784565 h 784565"/>
                <a:gd name="connsiteX4" fmla="*/ 0 w 1490968"/>
                <a:gd name="connsiteY4" fmla="*/ 578446 h 784565"/>
                <a:gd name="connsiteX5" fmla="*/ 12784 w 1490968"/>
                <a:gd name="connsiteY5" fmla="*/ 428486 h 784565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30028 w 1490968"/>
                <a:gd name="connsiteY2" fmla="*/ 244582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15366 w 1490968"/>
                <a:gd name="connsiteY2" fmla="*/ 244581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15366 w 1490968"/>
                <a:gd name="connsiteY2" fmla="*/ 244581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0 w 1495354"/>
                <a:gd name="connsiteY0" fmla="*/ 267708 h 681963"/>
                <a:gd name="connsiteX1" fmla="*/ 1097143 w 1495354"/>
                <a:gd name="connsiteY1" fmla="*/ 834 h 681963"/>
                <a:gd name="connsiteX2" fmla="*/ 1319752 w 1495354"/>
                <a:gd name="connsiteY2" fmla="*/ 244581 h 681963"/>
                <a:gd name="connsiteX3" fmla="*/ 1495354 w 1495354"/>
                <a:gd name="connsiteY3" fmla="*/ 681963 h 681963"/>
                <a:gd name="connsiteX4" fmla="*/ 4386 w 1495354"/>
                <a:gd name="connsiteY4" fmla="*/ 475844 h 681963"/>
                <a:gd name="connsiteX5" fmla="*/ 0 w 1495354"/>
                <a:gd name="connsiteY5" fmla="*/ 267708 h 681963"/>
                <a:gd name="connsiteX0" fmla="*/ 12784 w 1508138"/>
                <a:gd name="connsiteY0" fmla="*/ 267708 h 681963"/>
                <a:gd name="connsiteX1" fmla="*/ 1109927 w 1508138"/>
                <a:gd name="connsiteY1" fmla="*/ 834 h 681963"/>
                <a:gd name="connsiteX2" fmla="*/ 1332536 w 1508138"/>
                <a:gd name="connsiteY2" fmla="*/ 244581 h 681963"/>
                <a:gd name="connsiteX3" fmla="*/ 1508138 w 1508138"/>
                <a:gd name="connsiteY3" fmla="*/ 681963 h 681963"/>
                <a:gd name="connsiteX4" fmla="*/ 0 w 1508138"/>
                <a:gd name="connsiteY4" fmla="*/ 516119 h 681963"/>
                <a:gd name="connsiteX5" fmla="*/ 12784 w 1508138"/>
                <a:gd name="connsiteY5" fmla="*/ 267708 h 681963"/>
                <a:gd name="connsiteX0" fmla="*/ 1337 w 1508138"/>
                <a:gd name="connsiteY0" fmla="*/ 281131 h 681963"/>
                <a:gd name="connsiteX1" fmla="*/ 1109927 w 1508138"/>
                <a:gd name="connsiteY1" fmla="*/ 834 h 681963"/>
                <a:gd name="connsiteX2" fmla="*/ 1332536 w 1508138"/>
                <a:gd name="connsiteY2" fmla="*/ 244581 h 681963"/>
                <a:gd name="connsiteX3" fmla="*/ 1508138 w 1508138"/>
                <a:gd name="connsiteY3" fmla="*/ 681963 h 681963"/>
                <a:gd name="connsiteX4" fmla="*/ 0 w 1508138"/>
                <a:gd name="connsiteY4" fmla="*/ 516119 h 681963"/>
                <a:gd name="connsiteX5" fmla="*/ 1337 w 1508138"/>
                <a:gd name="connsiteY5" fmla="*/ 281131 h 681963"/>
                <a:gd name="connsiteX0" fmla="*/ 20 w 1514452"/>
                <a:gd name="connsiteY0" fmla="*/ 245334 h 681963"/>
                <a:gd name="connsiteX1" fmla="*/ 1116241 w 1514452"/>
                <a:gd name="connsiteY1" fmla="*/ 834 h 681963"/>
                <a:gd name="connsiteX2" fmla="*/ 1338850 w 1514452"/>
                <a:gd name="connsiteY2" fmla="*/ 244581 h 681963"/>
                <a:gd name="connsiteX3" fmla="*/ 1514452 w 1514452"/>
                <a:gd name="connsiteY3" fmla="*/ 681963 h 681963"/>
                <a:gd name="connsiteX4" fmla="*/ 6314 w 1514452"/>
                <a:gd name="connsiteY4" fmla="*/ 516119 h 681963"/>
                <a:gd name="connsiteX5" fmla="*/ 20 w 1514452"/>
                <a:gd name="connsiteY5" fmla="*/ 245334 h 681963"/>
                <a:gd name="connsiteX0" fmla="*/ 20 w 1514452"/>
                <a:gd name="connsiteY0" fmla="*/ 236547 h 673176"/>
                <a:gd name="connsiteX1" fmla="*/ 1179195 w 1514452"/>
                <a:gd name="connsiteY1" fmla="*/ 997 h 673176"/>
                <a:gd name="connsiteX2" fmla="*/ 1338850 w 1514452"/>
                <a:gd name="connsiteY2" fmla="*/ 235794 h 673176"/>
                <a:gd name="connsiteX3" fmla="*/ 1514452 w 1514452"/>
                <a:gd name="connsiteY3" fmla="*/ 673176 h 673176"/>
                <a:gd name="connsiteX4" fmla="*/ 6314 w 1514452"/>
                <a:gd name="connsiteY4" fmla="*/ 507332 h 673176"/>
                <a:gd name="connsiteX5" fmla="*/ 20 w 1514452"/>
                <a:gd name="connsiteY5" fmla="*/ 236547 h 673176"/>
                <a:gd name="connsiteX0" fmla="*/ 20 w 1514452"/>
                <a:gd name="connsiteY0" fmla="*/ 236651 h 673280"/>
                <a:gd name="connsiteX1" fmla="*/ 1179195 w 1514452"/>
                <a:gd name="connsiteY1" fmla="*/ 1101 h 673280"/>
                <a:gd name="connsiteX2" fmla="*/ 1352204 w 1514452"/>
                <a:gd name="connsiteY2" fmla="*/ 231425 h 673280"/>
                <a:gd name="connsiteX3" fmla="*/ 1514452 w 1514452"/>
                <a:gd name="connsiteY3" fmla="*/ 673280 h 673280"/>
                <a:gd name="connsiteX4" fmla="*/ 6314 w 1514452"/>
                <a:gd name="connsiteY4" fmla="*/ 507436 h 673280"/>
                <a:gd name="connsiteX5" fmla="*/ 20 w 1514452"/>
                <a:gd name="connsiteY5" fmla="*/ 236651 h 673280"/>
                <a:gd name="connsiteX0" fmla="*/ 20 w 1514452"/>
                <a:gd name="connsiteY0" fmla="*/ 236651 h 673280"/>
                <a:gd name="connsiteX1" fmla="*/ 1179195 w 1514452"/>
                <a:gd name="connsiteY1" fmla="*/ 1101 h 673280"/>
                <a:gd name="connsiteX2" fmla="*/ 1352204 w 1514452"/>
                <a:gd name="connsiteY2" fmla="*/ 231425 h 673280"/>
                <a:gd name="connsiteX3" fmla="*/ 1514452 w 1514452"/>
                <a:gd name="connsiteY3" fmla="*/ 673280 h 673280"/>
                <a:gd name="connsiteX4" fmla="*/ 6314 w 1514452"/>
                <a:gd name="connsiteY4" fmla="*/ 507436 h 673280"/>
                <a:gd name="connsiteX5" fmla="*/ 20 w 1514452"/>
                <a:gd name="connsiteY5" fmla="*/ 236651 h 673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4452" h="673280">
                  <a:moveTo>
                    <a:pt x="20" y="236651"/>
                  </a:moveTo>
                  <a:lnTo>
                    <a:pt x="1179195" y="1101"/>
                  </a:lnTo>
                  <a:cubicBezTo>
                    <a:pt x="1215981" y="-6113"/>
                    <a:pt x="1190965" y="16793"/>
                    <a:pt x="1352204" y="231425"/>
                  </a:cubicBezTo>
                  <a:cubicBezTo>
                    <a:pt x="1589416" y="928697"/>
                    <a:pt x="1398689" y="382342"/>
                    <a:pt x="1514452" y="673280"/>
                  </a:cubicBezTo>
                  <a:lnTo>
                    <a:pt x="6314" y="507436"/>
                  </a:lnTo>
                  <a:cubicBezTo>
                    <a:pt x="6760" y="429107"/>
                    <a:pt x="-426" y="314980"/>
                    <a:pt x="20" y="236651"/>
                  </a:cubicBezTo>
                  <a:close/>
                </a:path>
              </a:pathLst>
            </a:custGeom>
            <a:solidFill>
              <a:srgbClr val="B4C7E7">
                <a:alpha val="4902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358EAF39-76C3-8C6D-0A8A-FB0173A68A53}"/>
                </a:ext>
              </a:extLst>
            </p:cNvPr>
            <p:cNvSpPr/>
            <p:nvPr/>
          </p:nvSpPr>
          <p:spPr>
            <a:xfrm>
              <a:off x="5693084" y="1599378"/>
              <a:ext cx="783894" cy="148565"/>
            </a:xfrm>
            <a:custGeom>
              <a:avLst/>
              <a:gdLst>
                <a:gd name="connsiteX0" fmla="*/ 0 w 1371599"/>
                <a:gd name="connsiteY0" fmla="*/ 0 h 407888"/>
                <a:gd name="connsiteX1" fmla="*/ 1371599 w 1371599"/>
                <a:gd name="connsiteY1" fmla="*/ 0 h 407888"/>
                <a:gd name="connsiteX2" fmla="*/ 1371599 w 1371599"/>
                <a:gd name="connsiteY2" fmla="*/ 407888 h 407888"/>
                <a:gd name="connsiteX3" fmla="*/ 0 w 1371599"/>
                <a:gd name="connsiteY3" fmla="*/ 407888 h 407888"/>
                <a:gd name="connsiteX4" fmla="*/ 0 w 1371599"/>
                <a:gd name="connsiteY4" fmla="*/ 0 h 407888"/>
                <a:gd name="connsiteX0" fmla="*/ 117794 w 1371599"/>
                <a:gd name="connsiteY0" fmla="*/ 69878 h 407888"/>
                <a:gd name="connsiteX1" fmla="*/ 1371599 w 1371599"/>
                <a:gd name="connsiteY1" fmla="*/ 0 h 407888"/>
                <a:gd name="connsiteX2" fmla="*/ 1371599 w 1371599"/>
                <a:gd name="connsiteY2" fmla="*/ 407888 h 407888"/>
                <a:gd name="connsiteX3" fmla="*/ 0 w 1371599"/>
                <a:gd name="connsiteY3" fmla="*/ 407888 h 407888"/>
                <a:gd name="connsiteX4" fmla="*/ 117794 w 1371599"/>
                <a:gd name="connsiteY4" fmla="*/ 69878 h 407888"/>
                <a:gd name="connsiteX0" fmla="*/ 0 w 1253805"/>
                <a:gd name="connsiteY0" fmla="*/ 69878 h 407888"/>
                <a:gd name="connsiteX1" fmla="*/ 1253805 w 1253805"/>
                <a:gd name="connsiteY1" fmla="*/ 0 h 407888"/>
                <a:gd name="connsiteX2" fmla="*/ 1253805 w 1253805"/>
                <a:gd name="connsiteY2" fmla="*/ 407888 h 407888"/>
                <a:gd name="connsiteX3" fmla="*/ 3993 w 1253805"/>
                <a:gd name="connsiteY3" fmla="*/ 140356 h 407888"/>
                <a:gd name="connsiteX4" fmla="*/ 0 w 1253805"/>
                <a:gd name="connsiteY4" fmla="*/ 69878 h 407888"/>
                <a:gd name="connsiteX0" fmla="*/ 0 w 1253805"/>
                <a:gd name="connsiteY0" fmla="*/ 149739 h 487749"/>
                <a:gd name="connsiteX1" fmla="*/ 792612 w 1253805"/>
                <a:gd name="connsiteY1" fmla="*/ 0 h 487749"/>
                <a:gd name="connsiteX2" fmla="*/ 1253805 w 1253805"/>
                <a:gd name="connsiteY2" fmla="*/ 487749 h 487749"/>
                <a:gd name="connsiteX3" fmla="*/ 3993 w 1253805"/>
                <a:gd name="connsiteY3" fmla="*/ 220217 h 487749"/>
                <a:gd name="connsiteX4" fmla="*/ 0 w 1253805"/>
                <a:gd name="connsiteY4" fmla="*/ 149739 h 487749"/>
                <a:gd name="connsiteX0" fmla="*/ 0 w 1253805"/>
                <a:gd name="connsiteY0" fmla="*/ 300813 h 638823"/>
                <a:gd name="connsiteX1" fmla="*/ 1023200 w 1253805"/>
                <a:gd name="connsiteY1" fmla="*/ 0 h 638823"/>
                <a:gd name="connsiteX2" fmla="*/ 1253805 w 1253805"/>
                <a:gd name="connsiteY2" fmla="*/ 638823 h 638823"/>
                <a:gd name="connsiteX3" fmla="*/ 3993 w 1253805"/>
                <a:gd name="connsiteY3" fmla="*/ 371291 h 638823"/>
                <a:gd name="connsiteX4" fmla="*/ 0 w 1253805"/>
                <a:gd name="connsiteY4" fmla="*/ 300813 h 638823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663298 w 1663298"/>
                <a:gd name="connsiteY2" fmla="*/ 658701 h 658701"/>
                <a:gd name="connsiteX3" fmla="*/ 3993 w 1663298"/>
                <a:gd name="connsiteY3" fmla="*/ 371291 h 658701"/>
                <a:gd name="connsiteX4" fmla="*/ 0 w 1663298"/>
                <a:gd name="connsiteY4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0813 h 658701"/>
                <a:gd name="connsiteX1" fmla="*/ 1023200 w 1663298"/>
                <a:gd name="connsiteY1" fmla="*/ 0 h 658701"/>
                <a:gd name="connsiteX2" fmla="*/ 1471239 w 1663298"/>
                <a:gd name="connsiteY2" fmla="*/ 207905 h 658701"/>
                <a:gd name="connsiteX3" fmla="*/ 1663298 w 1663298"/>
                <a:gd name="connsiteY3" fmla="*/ 658701 h 658701"/>
                <a:gd name="connsiteX4" fmla="*/ 3993 w 1663298"/>
                <a:gd name="connsiteY4" fmla="*/ 371291 h 658701"/>
                <a:gd name="connsiteX5" fmla="*/ 0 w 1663298"/>
                <a:gd name="connsiteY5" fmla="*/ 300813 h 658701"/>
                <a:gd name="connsiteX0" fmla="*/ 0 w 1663298"/>
                <a:gd name="connsiteY0" fmla="*/ 302220 h 660108"/>
                <a:gd name="connsiteX1" fmla="*/ 1023200 w 1663298"/>
                <a:gd name="connsiteY1" fmla="*/ 1407 h 660108"/>
                <a:gd name="connsiteX2" fmla="*/ 1471239 w 1663298"/>
                <a:gd name="connsiteY2" fmla="*/ 209312 h 660108"/>
                <a:gd name="connsiteX3" fmla="*/ 1663298 w 1663298"/>
                <a:gd name="connsiteY3" fmla="*/ 660108 h 660108"/>
                <a:gd name="connsiteX4" fmla="*/ 3993 w 1663298"/>
                <a:gd name="connsiteY4" fmla="*/ 372698 h 660108"/>
                <a:gd name="connsiteX5" fmla="*/ 0 w 1663298"/>
                <a:gd name="connsiteY5" fmla="*/ 302220 h 660108"/>
                <a:gd name="connsiteX0" fmla="*/ 0 w 1663298"/>
                <a:gd name="connsiteY0" fmla="*/ 307718 h 665606"/>
                <a:gd name="connsiteX1" fmla="*/ 990950 w 1663298"/>
                <a:gd name="connsiteY1" fmla="*/ 1214 h 665606"/>
                <a:gd name="connsiteX2" fmla="*/ 1471239 w 1663298"/>
                <a:gd name="connsiteY2" fmla="*/ 214810 h 665606"/>
                <a:gd name="connsiteX3" fmla="*/ 1663298 w 1663298"/>
                <a:gd name="connsiteY3" fmla="*/ 665606 h 665606"/>
                <a:gd name="connsiteX4" fmla="*/ 3993 w 1663298"/>
                <a:gd name="connsiteY4" fmla="*/ 378196 h 665606"/>
                <a:gd name="connsiteX5" fmla="*/ 0 w 1663298"/>
                <a:gd name="connsiteY5" fmla="*/ 307718 h 665606"/>
                <a:gd name="connsiteX0" fmla="*/ 0 w 1663298"/>
                <a:gd name="connsiteY0" fmla="*/ 307718 h 665606"/>
                <a:gd name="connsiteX1" fmla="*/ 990950 w 1663298"/>
                <a:gd name="connsiteY1" fmla="*/ 1214 h 665606"/>
                <a:gd name="connsiteX2" fmla="*/ 1471239 w 1663298"/>
                <a:gd name="connsiteY2" fmla="*/ 214810 h 665606"/>
                <a:gd name="connsiteX3" fmla="*/ 1663298 w 1663298"/>
                <a:gd name="connsiteY3" fmla="*/ 665606 h 665606"/>
                <a:gd name="connsiteX4" fmla="*/ 3993 w 1663298"/>
                <a:gd name="connsiteY4" fmla="*/ 378196 h 665606"/>
                <a:gd name="connsiteX5" fmla="*/ 0 w 1663298"/>
                <a:gd name="connsiteY5" fmla="*/ 307718 h 665606"/>
                <a:gd name="connsiteX0" fmla="*/ 0 w 1670886"/>
                <a:gd name="connsiteY0" fmla="*/ 307718 h 678885"/>
                <a:gd name="connsiteX1" fmla="*/ 990950 w 1670886"/>
                <a:gd name="connsiteY1" fmla="*/ 1214 h 678885"/>
                <a:gd name="connsiteX2" fmla="*/ 1471239 w 1670886"/>
                <a:gd name="connsiteY2" fmla="*/ 214810 h 678885"/>
                <a:gd name="connsiteX3" fmla="*/ 1670886 w 1670886"/>
                <a:gd name="connsiteY3" fmla="*/ 678885 h 678885"/>
                <a:gd name="connsiteX4" fmla="*/ 3993 w 1670886"/>
                <a:gd name="connsiteY4" fmla="*/ 378196 h 678885"/>
                <a:gd name="connsiteX5" fmla="*/ 0 w 1670886"/>
                <a:gd name="connsiteY5" fmla="*/ 307718 h 678885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316 h 750483"/>
                <a:gd name="connsiteX1" fmla="*/ 653599 w 1670886"/>
                <a:gd name="connsiteY1" fmla="*/ 393 h 750483"/>
                <a:gd name="connsiteX2" fmla="*/ 1471239 w 1670886"/>
                <a:gd name="connsiteY2" fmla="*/ 286408 h 750483"/>
                <a:gd name="connsiteX3" fmla="*/ 1670886 w 1670886"/>
                <a:gd name="connsiteY3" fmla="*/ 750483 h 750483"/>
                <a:gd name="connsiteX4" fmla="*/ 3993 w 1670886"/>
                <a:gd name="connsiteY4" fmla="*/ 449794 h 750483"/>
                <a:gd name="connsiteX5" fmla="*/ 0 w 1670886"/>
                <a:gd name="connsiteY5" fmla="*/ 379316 h 750483"/>
                <a:gd name="connsiteX0" fmla="*/ 0 w 1670886"/>
                <a:gd name="connsiteY0" fmla="*/ 379202 h 750369"/>
                <a:gd name="connsiteX1" fmla="*/ 653599 w 1670886"/>
                <a:gd name="connsiteY1" fmla="*/ 279 h 750369"/>
                <a:gd name="connsiteX2" fmla="*/ 1419571 w 1670886"/>
                <a:gd name="connsiteY2" fmla="*/ 327990 h 750369"/>
                <a:gd name="connsiteX3" fmla="*/ 1670886 w 1670886"/>
                <a:gd name="connsiteY3" fmla="*/ 750369 h 750369"/>
                <a:gd name="connsiteX4" fmla="*/ 3993 w 1670886"/>
                <a:gd name="connsiteY4" fmla="*/ 449680 h 750369"/>
                <a:gd name="connsiteX5" fmla="*/ 0 w 1670886"/>
                <a:gd name="connsiteY5" fmla="*/ 379202 h 750369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386 h 750553"/>
                <a:gd name="connsiteX1" fmla="*/ 653599 w 1670886"/>
                <a:gd name="connsiteY1" fmla="*/ 463 h 750553"/>
                <a:gd name="connsiteX2" fmla="*/ 1334473 w 1670886"/>
                <a:gd name="connsiteY2" fmla="*/ 271116 h 750553"/>
                <a:gd name="connsiteX3" fmla="*/ 1670886 w 1670886"/>
                <a:gd name="connsiteY3" fmla="*/ 750553 h 750553"/>
                <a:gd name="connsiteX4" fmla="*/ 3993 w 1670886"/>
                <a:gd name="connsiteY4" fmla="*/ 449864 h 750553"/>
                <a:gd name="connsiteX5" fmla="*/ 0 w 1670886"/>
                <a:gd name="connsiteY5" fmla="*/ 379386 h 750553"/>
                <a:gd name="connsiteX0" fmla="*/ 0 w 1670886"/>
                <a:gd name="connsiteY0" fmla="*/ 379199 h 750366"/>
                <a:gd name="connsiteX1" fmla="*/ 653599 w 1670886"/>
                <a:gd name="connsiteY1" fmla="*/ 276 h 750366"/>
                <a:gd name="connsiteX2" fmla="*/ 1425648 w 1670886"/>
                <a:gd name="connsiteY2" fmla="*/ 330181 h 750366"/>
                <a:gd name="connsiteX3" fmla="*/ 1670886 w 1670886"/>
                <a:gd name="connsiteY3" fmla="*/ 750366 h 750366"/>
                <a:gd name="connsiteX4" fmla="*/ 3993 w 1670886"/>
                <a:gd name="connsiteY4" fmla="*/ 449677 h 750366"/>
                <a:gd name="connsiteX5" fmla="*/ 0 w 1670886"/>
                <a:gd name="connsiteY5" fmla="*/ 379199 h 750366"/>
                <a:gd name="connsiteX0" fmla="*/ 0 w 1670886"/>
                <a:gd name="connsiteY0" fmla="*/ 379224 h 750391"/>
                <a:gd name="connsiteX1" fmla="*/ 653599 w 1670886"/>
                <a:gd name="connsiteY1" fmla="*/ 301 h 750391"/>
                <a:gd name="connsiteX2" fmla="*/ 1425648 w 1670886"/>
                <a:gd name="connsiteY2" fmla="*/ 330206 h 750391"/>
                <a:gd name="connsiteX3" fmla="*/ 1670886 w 1670886"/>
                <a:gd name="connsiteY3" fmla="*/ 750391 h 750391"/>
                <a:gd name="connsiteX4" fmla="*/ 3993 w 1670886"/>
                <a:gd name="connsiteY4" fmla="*/ 449702 h 750391"/>
                <a:gd name="connsiteX5" fmla="*/ 0 w 1670886"/>
                <a:gd name="connsiteY5" fmla="*/ 379224 h 750391"/>
                <a:gd name="connsiteX0" fmla="*/ 0 w 1670886"/>
                <a:gd name="connsiteY0" fmla="*/ 348975 h 720142"/>
                <a:gd name="connsiteX1" fmla="*/ 846810 w 1670886"/>
                <a:gd name="connsiteY1" fmla="*/ 391 h 720142"/>
                <a:gd name="connsiteX2" fmla="*/ 1425648 w 1670886"/>
                <a:gd name="connsiteY2" fmla="*/ 299957 h 720142"/>
                <a:gd name="connsiteX3" fmla="*/ 1670886 w 1670886"/>
                <a:gd name="connsiteY3" fmla="*/ 720142 h 720142"/>
                <a:gd name="connsiteX4" fmla="*/ 3993 w 1670886"/>
                <a:gd name="connsiteY4" fmla="*/ 419453 h 720142"/>
                <a:gd name="connsiteX5" fmla="*/ 0 w 1670886"/>
                <a:gd name="connsiteY5" fmla="*/ 348975 h 720142"/>
                <a:gd name="connsiteX0" fmla="*/ 0 w 1670886"/>
                <a:gd name="connsiteY0" fmla="*/ 348975 h 720142"/>
                <a:gd name="connsiteX1" fmla="*/ 846810 w 1670886"/>
                <a:gd name="connsiteY1" fmla="*/ 391 h 720142"/>
                <a:gd name="connsiteX2" fmla="*/ 1425648 w 1670886"/>
                <a:gd name="connsiteY2" fmla="*/ 299957 h 720142"/>
                <a:gd name="connsiteX3" fmla="*/ 1670886 w 1670886"/>
                <a:gd name="connsiteY3" fmla="*/ 720142 h 720142"/>
                <a:gd name="connsiteX4" fmla="*/ 3993 w 1670886"/>
                <a:gd name="connsiteY4" fmla="*/ 419453 h 720142"/>
                <a:gd name="connsiteX5" fmla="*/ 0 w 1670886"/>
                <a:gd name="connsiteY5" fmla="*/ 348975 h 720142"/>
                <a:gd name="connsiteX0" fmla="*/ 0 w 2014374"/>
                <a:gd name="connsiteY0" fmla="*/ 134097 h 885870"/>
                <a:gd name="connsiteX1" fmla="*/ 1190298 w 2014374"/>
                <a:gd name="connsiteY1" fmla="*/ 166119 h 885870"/>
                <a:gd name="connsiteX2" fmla="*/ 1769136 w 2014374"/>
                <a:gd name="connsiteY2" fmla="*/ 465685 h 885870"/>
                <a:gd name="connsiteX3" fmla="*/ 2014374 w 2014374"/>
                <a:gd name="connsiteY3" fmla="*/ 885870 h 885870"/>
                <a:gd name="connsiteX4" fmla="*/ 347481 w 2014374"/>
                <a:gd name="connsiteY4" fmla="*/ 585181 h 885870"/>
                <a:gd name="connsiteX5" fmla="*/ 0 w 2014374"/>
                <a:gd name="connsiteY5" fmla="*/ 134097 h 885870"/>
                <a:gd name="connsiteX0" fmla="*/ 0 w 2014374"/>
                <a:gd name="connsiteY0" fmla="*/ 119640 h 871413"/>
                <a:gd name="connsiteX1" fmla="*/ 1190298 w 2014374"/>
                <a:gd name="connsiteY1" fmla="*/ 151662 h 871413"/>
                <a:gd name="connsiteX2" fmla="*/ 1769136 w 2014374"/>
                <a:gd name="connsiteY2" fmla="*/ 451228 h 871413"/>
                <a:gd name="connsiteX3" fmla="*/ 2014374 w 2014374"/>
                <a:gd name="connsiteY3" fmla="*/ 871413 h 871413"/>
                <a:gd name="connsiteX4" fmla="*/ 347481 w 2014374"/>
                <a:gd name="connsiteY4" fmla="*/ 570724 h 871413"/>
                <a:gd name="connsiteX5" fmla="*/ 0 w 2014374"/>
                <a:gd name="connsiteY5" fmla="*/ 119640 h 871413"/>
                <a:gd name="connsiteX0" fmla="*/ 0 w 1703090"/>
                <a:gd name="connsiteY0" fmla="*/ 329671 h 720144"/>
                <a:gd name="connsiteX1" fmla="*/ 879014 w 1703090"/>
                <a:gd name="connsiteY1" fmla="*/ 393 h 720144"/>
                <a:gd name="connsiteX2" fmla="*/ 1457852 w 1703090"/>
                <a:gd name="connsiteY2" fmla="*/ 299959 h 720144"/>
                <a:gd name="connsiteX3" fmla="*/ 1703090 w 1703090"/>
                <a:gd name="connsiteY3" fmla="*/ 720144 h 720144"/>
                <a:gd name="connsiteX4" fmla="*/ 36197 w 1703090"/>
                <a:gd name="connsiteY4" fmla="*/ 419455 h 720144"/>
                <a:gd name="connsiteX5" fmla="*/ 0 w 1703090"/>
                <a:gd name="connsiteY5" fmla="*/ 329671 h 720144"/>
                <a:gd name="connsiteX0" fmla="*/ 0 w 1703090"/>
                <a:gd name="connsiteY0" fmla="*/ 329670 h 720143"/>
                <a:gd name="connsiteX1" fmla="*/ 879014 w 1703090"/>
                <a:gd name="connsiteY1" fmla="*/ 392 h 720143"/>
                <a:gd name="connsiteX2" fmla="*/ 1457852 w 1703090"/>
                <a:gd name="connsiteY2" fmla="*/ 299958 h 720143"/>
                <a:gd name="connsiteX3" fmla="*/ 1703090 w 1703090"/>
                <a:gd name="connsiteY3" fmla="*/ 720143 h 720143"/>
                <a:gd name="connsiteX4" fmla="*/ 36197 w 1703090"/>
                <a:gd name="connsiteY4" fmla="*/ 419454 h 720143"/>
                <a:gd name="connsiteX5" fmla="*/ 0 w 1703090"/>
                <a:gd name="connsiteY5" fmla="*/ 329670 h 720143"/>
                <a:gd name="connsiteX0" fmla="*/ 0 w 1703090"/>
                <a:gd name="connsiteY0" fmla="*/ 329670 h 720143"/>
                <a:gd name="connsiteX1" fmla="*/ 879014 w 1703090"/>
                <a:gd name="connsiteY1" fmla="*/ 392 h 720143"/>
                <a:gd name="connsiteX2" fmla="*/ 1457852 w 1703090"/>
                <a:gd name="connsiteY2" fmla="*/ 299958 h 720143"/>
                <a:gd name="connsiteX3" fmla="*/ 1703090 w 1703090"/>
                <a:gd name="connsiteY3" fmla="*/ 720143 h 720143"/>
                <a:gd name="connsiteX4" fmla="*/ 36197 w 1703090"/>
                <a:gd name="connsiteY4" fmla="*/ 419454 h 720143"/>
                <a:gd name="connsiteX5" fmla="*/ 0 w 1703090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0 w 1676723"/>
                <a:gd name="connsiteY0" fmla="*/ 329670 h 720143"/>
                <a:gd name="connsiteX1" fmla="*/ 852647 w 1676723"/>
                <a:gd name="connsiteY1" fmla="*/ 392 h 720143"/>
                <a:gd name="connsiteX2" fmla="*/ 1431485 w 1676723"/>
                <a:gd name="connsiteY2" fmla="*/ 299958 h 720143"/>
                <a:gd name="connsiteX3" fmla="*/ 1676723 w 1676723"/>
                <a:gd name="connsiteY3" fmla="*/ 720143 h 720143"/>
                <a:gd name="connsiteX4" fmla="*/ 9830 w 1676723"/>
                <a:gd name="connsiteY4" fmla="*/ 419454 h 720143"/>
                <a:gd name="connsiteX5" fmla="*/ 0 w 1676723"/>
                <a:gd name="connsiteY5" fmla="*/ 329670 h 720143"/>
                <a:gd name="connsiteX0" fmla="*/ 1790 w 1666892"/>
                <a:gd name="connsiteY0" fmla="*/ 329670 h 720143"/>
                <a:gd name="connsiteX1" fmla="*/ 842816 w 1666892"/>
                <a:gd name="connsiteY1" fmla="*/ 392 h 720143"/>
                <a:gd name="connsiteX2" fmla="*/ 1421654 w 1666892"/>
                <a:gd name="connsiteY2" fmla="*/ 299958 h 720143"/>
                <a:gd name="connsiteX3" fmla="*/ 1666892 w 1666892"/>
                <a:gd name="connsiteY3" fmla="*/ 720143 h 720143"/>
                <a:gd name="connsiteX4" fmla="*/ -1 w 1666892"/>
                <a:gd name="connsiteY4" fmla="*/ 419454 h 720143"/>
                <a:gd name="connsiteX5" fmla="*/ 1790 w 1666892"/>
                <a:gd name="connsiteY5" fmla="*/ 329670 h 720143"/>
                <a:gd name="connsiteX0" fmla="*/ 1792 w 1666894"/>
                <a:gd name="connsiteY0" fmla="*/ 385481 h 775954"/>
                <a:gd name="connsiteX1" fmla="*/ 982803 w 1666894"/>
                <a:gd name="connsiteY1" fmla="*/ 252 h 775954"/>
                <a:gd name="connsiteX2" fmla="*/ 1421656 w 1666894"/>
                <a:gd name="connsiteY2" fmla="*/ 355769 h 775954"/>
                <a:gd name="connsiteX3" fmla="*/ 1666894 w 1666894"/>
                <a:gd name="connsiteY3" fmla="*/ 775954 h 775954"/>
                <a:gd name="connsiteX4" fmla="*/ 1 w 1666894"/>
                <a:gd name="connsiteY4" fmla="*/ 475265 h 775954"/>
                <a:gd name="connsiteX5" fmla="*/ 1792 w 1666894"/>
                <a:gd name="connsiteY5" fmla="*/ 385481 h 775954"/>
                <a:gd name="connsiteX0" fmla="*/ -1 w 1665101"/>
                <a:gd name="connsiteY0" fmla="*/ 385481 h 775954"/>
                <a:gd name="connsiteX1" fmla="*/ 981010 w 1665101"/>
                <a:gd name="connsiteY1" fmla="*/ 252 h 775954"/>
                <a:gd name="connsiteX2" fmla="*/ 1419863 w 1665101"/>
                <a:gd name="connsiteY2" fmla="*/ 355769 h 775954"/>
                <a:gd name="connsiteX3" fmla="*/ 1665101 w 1665101"/>
                <a:gd name="connsiteY3" fmla="*/ 775954 h 775954"/>
                <a:gd name="connsiteX4" fmla="*/ 9204 w 1665101"/>
                <a:gd name="connsiteY4" fmla="*/ 552641 h 775954"/>
                <a:gd name="connsiteX5" fmla="*/ -1 w 1665101"/>
                <a:gd name="connsiteY5" fmla="*/ 385481 h 775954"/>
                <a:gd name="connsiteX0" fmla="*/ 12784 w 1655897"/>
                <a:gd name="connsiteY0" fmla="*/ 402681 h 775954"/>
                <a:gd name="connsiteX1" fmla="*/ 971806 w 1655897"/>
                <a:gd name="connsiteY1" fmla="*/ 252 h 775954"/>
                <a:gd name="connsiteX2" fmla="*/ 1410659 w 1655897"/>
                <a:gd name="connsiteY2" fmla="*/ 355769 h 775954"/>
                <a:gd name="connsiteX3" fmla="*/ 1655897 w 1655897"/>
                <a:gd name="connsiteY3" fmla="*/ 775954 h 775954"/>
                <a:gd name="connsiteX4" fmla="*/ 0 w 1655897"/>
                <a:gd name="connsiteY4" fmla="*/ 552641 h 775954"/>
                <a:gd name="connsiteX5" fmla="*/ 12784 w 1655897"/>
                <a:gd name="connsiteY5" fmla="*/ 402681 h 775954"/>
                <a:gd name="connsiteX0" fmla="*/ 12784 w 1655897"/>
                <a:gd name="connsiteY0" fmla="*/ 402681 h 775954"/>
                <a:gd name="connsiteX1" fmla="*/ 1136737 w 1655897"/>
                <a:gd name="connsiteY1" fmla="*/ 254 h 775954"/>
                <a:gd name="connsiteX2" fmla="*/ 1410659 w 1655897"/>
                <a:gd name="connsiteY2" fmla="*/ 355769 h 775954"/>
                <a:gd name="connsiteX3" fmla="*/ 1655897 w 1655897"/>
                <a:gd name="connsiteY3" fmla="*/ 775954 h 775954"/>
                <a:gd name="connsiteX4" fmla="*/ 0 w 1655897"/>
                <a:gd name="connsiteY4" fmla="*/ 552641 h 775954"/>
                <a:gd name="connsiteX5" fmla="*/ 12784 w 1655897"/>
                <a:gd name="connsiteY5" fmla="*/ 402681 h 775954"/>
                <a:gd name="connsiteX0" fmla="*/ 12784 w 1655897"/>
                <a:gd name="connsiteY0" fmla="*/ 402654 h 775927"/>
                <a:gd name="connsiteX1" fmla="*/ 1136737 w 1655897"/>
                <a:gd name="connsiteY1" fmla="*/ 227 h 775927"/>
                <a:gd name="connsiteX2" fmla="*/ 1355684 w 1655897"/>
                <a:gd name="connsiteY2" fmla="*/ 372938 h 775927"/>
                <a:gd name="connsiteX3" fmla="*/ 1655897 w 1655897"/>
                <a:gd name="connsiteY3" fmla="*/ 775927 h 775927"/>
                <a:gd name="connsiteX4" fmla="*/ 0 w 1655897"/>
                <a:gd name="connsiteY4" fmla="*/ 552614 h 775927"/>
                <a:gd name="connsiteX5" fmla="*/ 12784 w 1655897"/>
                <a:gd name="connsiteY5" fmla="*/ 402654 h 775927"/>
                <a:gd name="connsiteX0" fmla="*/ 12784 w 1490968"/>
                <a:gd name="connsiteY0" fmla="*/ 402654 h 758733"/>
                <a:gd name="connsiteX1" fmla="*/ 1136737 w 1490968"/>
                <a:gd name="connsiteY1" fmla="*/ 227 h 758733"/>
                <a:gd name="connsiteX2" fmla="*/ 1355684 w 1490968"/>
                <a:gd name="connsiteY2" fmla="*/ 372938 h 758733"/>
                <a:gd name="connsiteX3" fmla="*/ 1490968 w 1490968"/>
                <a:gd name="connsiteY3" fmla="*/ 758733 h 758733"/>
                <a:gd name="connsiteX4" fmla="*/ 0 w 1490968"/>
                <a:gd name="connsiteY4" fmla="*/ 552614 h 758733"/>
                <a:gd name="connsiteX5" fmla="*/ 12784 w 1490968"/>
                <a:gd name="connsiteY5" fmla="*/ 402654 h 758733"/>
                <a:gd name="connsiteX0" fmla="*/ 12784 w 1490968"/>
                <a:gd name="connsiteY0" fmla="*/ 428413 h 784492"/>
                <a:gd name="connsiteX1" fmla="*/ 1103751 w 1490968"/>
                <a:gd name="connsiteY1" fmla="*/ 195 h 784492"/>
                <a:gd name="connsiteX2" fmla="*/ 1355684 w 1490968"/>
                <a:gd name="connsiteY2" fmla="*/ 398697 h 784492"/>
                <a:gd name="connsiteX3" fmla="*/ 1490968 w 1490968"/>
                <a:gd name="connsiteY3" fmla="*/ 784492 h 784492"/>
                <a:gd name="connsiteX4" fmla="*/ 0 w 1490968"/>
                <a:gd name="connsiteY4" fmla="*/ 578373 h 784492"/>
                <a:gd name="connsiteX5" fmla="*/ 12784 w 1490968"/>
                <a:gd name="connsiteY5" fmla="*/ 428413 h 784492"/>
                <a:gd name="connsiteX0" fmla="*/ 12784 w 1490968"/>
                <a:gd name="connsiteY0" fmla="*/ 428486 h 784565"/>
                <a:gd name="connsiteX1" fmla="*/ 1103751 w 1490968"/>
                <a:gd name="connsiteY1" fmla="*/ 268 h 784565"/>
                <a:gd name="connsiteX2" fmla="*/ 1330028 w 1490968"/>
                <a:gd name="connsiteY2" fmla="*/ 347184 h 784565"/>
                <a:gd name="connsiteX3" fmla="*/ 1490968 w 1490968"/>
                <a:gd name="connsiteY3" fmla="*/ 784565 h 784565"/>
                <a:gd name="connsiteX4" fmla="*/ 0 w 1490968"/>
                <a:gd name="connsiteY4" fmla="*/ 578446 h 784565"/>
                <a:gd name="connsiteX5" fmla="*/ 12784 w 1490968"/>
                <a:gd name="connsiteY5" fmla="*/ 428486 h 784565"/>
                <a:gd name="connsiteX0" fmla="*/ 12784 w 1490968"/>
                <a:gd name="connsiteY0" fmla="*/ 428486 h 784565"/>
                <a:gd name="connsiteX1" fmla="*/ 1103751 w 1490968"/>
                <a:gd name="connsiteY1" fmla="*/ 268 h 784565"/>
                <a:gd name="connsiteX2" fmla="*/ 1330028 w 1490968"/>
                <a:gd name="connsiteY2" fmla="*/ 347184 h 784565"/>
                <a:gd name="connsiteX3" fmla="*/ 1490968 w 1490968"/>
                <a:gd name="connsiteY3" fmla="*/ 784565 h 784565"/>
                <a:gd name="connsiteX4" fmla="*/ 0 w 1490968"/>
                <a:gd name="connsiteY4" fmla="*/ 578446 h 784565"/>
                <a:gd name="connsiteX5" fmla="*/ 12784 w 1490968"/>
                <a:gd name="connsiteY5" fmla="*/ 428486 h 784565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30028 w 1490968"/>
                <a:gd name="connsiteY2" fmla="*/ 244582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15366 w 1490968"/>
                <a:gd name="connsiteY2" fmla="*/ 244581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12784 w 1490968"/>
                <a:gd name="connsiteY0" fmla="*/ 325884 h 681963"/>
                <a:gd name="connsiteX1" fmla="*/ 1092757 w 1490968"/>
                <a:gd name="connsiteY1" fmla="*/ 834 h 681963"/>
                <a:gd name="connsiteX2" fmla="*/ 1315366 w 1490968"/>
                <a:gd name="connsiteY2" fmla="*/ 244581 h 681963"/>
                <a:gd name="connsiteX3" fmla="*/ 1490968 w 1490968"/>
                <a:gd name="connsiteY3" fmla="*/ 681963 h 681963"/>
                <a:gd name="connsiteX4" fmla="*/ 0 w 1490968"/>
                <a:gd name="connsiteY4" fmla="*/ 475844 h 681963"/>
                <a:gd name="connsiteX5" fmla="*/ 12784 w 1490968"/>
                <a:gd name="connsiteY5" fmla="*/ 325884 h 681963"/>
                <a:gd name="connsiteX0" fmla="*/ 0 w 1495354"/>
                <a:gd name="connsiteY0" fmla="*/ 267708 h 681963"/>
                <a:gd name="connsiteX1" fmla="*/ 1097143 w 1495354"/>
                <a:gd name="connsiteY1" fmla="*/ 834 h 681963"/>
                <a:gd name="connsiteX2" fmla="*/ 1319752 w 1495354"/>
                <a:gd name="connsiteY2" fmla="*/ 244581 h 681963"/>
                <a:gd name="connsiteX3" fmla="*/ 1495354 w 1495354"/>
                <a:gd name="connsiteY3" fmla="*/ 681963 h 681963"/>
                <a:gd name="connsiteX4" fmla="*/ 4386 w 1495354"/>
                <a:gd name="connsiteY4" fmla="*/ 475844 h 681963"/>
                <a:gd name="connsiteX5" fmla="*/ 0 w 1495354"/>
                <a:gd name="connsiteY5" fmla="*/ 267708 h 681963"/>
                <a:gd name="connsiteX0" fmla="*/ 12784 w 1508138"/>
                <a:gd name="connsiteY0" fmla="*/ 267708 h 681963"/>
                <a:gd name="connsiteX1" fmla="*/ 1109927 w 1508138"/>
                <a:gd name="connsiteY1" fmla="*/ 834 h 681963"/>
                <a:gd name="connsiteX2" fmla="*/ 1332536 w 1508138"/>
                <a:gd name="connsiteY2" fmla="*/ 244581 h 681963"/>
                <a:gd name="connsiteX3" fmla="*/ 1508138 w 1508138"/>
                <a:gd name="connsiteY3" fmla="*/ 681963 h 681963"/>
                <a:gd name="connsiteX4" fmla="*/ 0 w 1508138"/>
                <a:gd name="connsiteY4" fmla="*/ 516119 h 681963"/>
                <a:gd name="connsiteX5" fmla="*/ 12784 w 1508138"/>
                <a:gd name="connsiteY5" fmla="*/ 267708 h 681963"/>
                <a:gd name="connsiteX0" fmla="*/ 1337 w 1508138"/>
                <a:gd name="connsiteY0" fmla="*/ 281131 h 681963"/>
                <a:gd name="connsiteX1" fmla="*/ 1109927 w 1508138"/>
                <a:gd name="connsiteY1" fmla="*/ 834 h 681963"/>
                <a:gd name="connsiteX2" fmla="*/ 1332536 w 1508138"/>
                <a:gd name="connsiteY2" fmla="*/ 244581 h 681963"/>
                <a:gd name="connsiteX3" fmla="*/ 1508138 w 1508138"/>
                <a:gd name="connsiteY3" fmla="*/ 681963 h 681963"/>
                <a:gd name="connsiteX4" fmla="*/ 0 w 1508138"/>
                <a:gd name="connsiteY4" fmla="*/ 516119 h 681963"/>
                <a:gd name="connsiteX5" fmla="*/ 1337 w 1508138"/>
                <a:gd name="connsiteY5" fmla="*/ 281131 h 681963"/>
                <a:gd name="connsiteX0" fmla="*/ 20 w 1514452"/>
                <a:gd name="connsiteY0" fmla="*/ 245334 h 681963"/>
                <a:gd name="connsiteX1" fmla="*/ 1116241 w 1514452"/>
                <a:gd name="connsiteY1" fmla="*/ 834 h 681963"/>
                <a:gd name="connsiteX2" fmla="*/ 1338850 w 1514452"/>
                <a:gd name="connsiteY2" fmla="*/ 244581 h 681963"/>
                <a:gd name="connsiteX3" fmla="*/ 1514452 w 1514452"/>
                <a:gd name="connsiteY3" fmla="*/ 681963 h 681963"/>
                <a:gd name="connsiteX4" fmla="*/ 6314 w 1514452"/>
                <a:gd name="connsiteY4" fmla="*/ 516119 h 681963"/>
                <a:gd name="connsiteX5" fmla="*/ 20 w 1514452"/>
                <a:gd name="connsiteY5" fmla="*/ 245334 h 681963"/>
                <a:gd name="connsiteX0" fmla="*/ 20 w 1514452"/>
                <a:gd name="connsiteY0" fmla="*/ 236547 h 673176"/>
                <a:gd name="connsiteX1" fmla="*/ 1179195 w 1514452"/>
                <a:gd name="connsiteY1" fmla="*/ 997 h 673176"/>
                <a:gd name="connsiteX2" fmla="*/ 1338850 w 1514452"/>
                <a:gd name="connsiteY2" fmla="*/ 235794 h 673176"/>
                <a:gd name="connsiteX3" fmla="*/ 1514452 w 1514452"/>
                <a:gd name="connsiteY3" fmla="*/ 673176 h 673176"/>
                <a:gd name="connsiteX4" fmla="*/ 6314 w 1514452"/>
                <a:gd name="connsiteY4" fmla="*/ 507332 h 673176"/>
                <a:gd name="connsiteX5" fmla="*/ 20 w 1514452"/>
                <a:gd name="connsiteY5" fmla="*/ 236547 h 673176"/>
                <a:gd name="connsiteX0" fmla="*/ 20 w 1514452"/>
                <a:gd name="connsiteY0" fmla="*/ 236651 h 673280"/>
                <a:gd name="connsiteX1" fmla="*/ 1179195 w 1514452"/>
                <a:gd name="connsiteY1" fmla="*/ 1101 h 673280"/>
                <a:gd name="connsiteX2" fmla="*/ 1352204 w 1514452"/>
                <a:gd name="connsiteY2" fmla="*/ 231425 h 673280"/>
                <a:gd name="connsiteX3" fmla="*/ 1514452 w 1514452"/>
                <a:gd name="connsiteY3" fmla="*/ 673280 h 673280"/>
                <a:gd name="connsiteX4" fmla="*/ 6314 w 1514452"/>
                <a:gd name="connsiteY4" fmla="*/ 507436 h 673280"/>
                <a:gd name="connsiteX5" fmla="*/ 20 w 1514452"/>
                <a:gd name="connsiteY5" fmla="*/ 236651 h 673280"/>
                <a:gd name="connsiteX0" fmla="*/ 20 w 1514452"/>
                <a:gd name="connsiteY0" fmla="*/ 236651 h 673280"/>
                <a:gd name="connsiteX1" fmla="*/ 1179195 w 1514452"/>
                <a:gd name="connsiteY1" fmla="*/ 1101 h 673280"/>
                <a:gd name="connsiteX2" fmla="*/ 1352204 w 1514452"/>
                <a:gd name="connsiteY2" fmla="*/ 231425 h 673280"/>
                <a:gd name="connsiteX3" fmla="*/ 1514452 w 1514452"/>
                <a:gd name="connsiteY3" fmla="*/ 673280 h 673280"/>
                <a:gd name="connsiteX4" fmla="*/ 6314 w 1514452"/>
                <a:gd name="connsiteY4" fmla="*/ 507436 h 673280"/>
                <a:gd name="connsiteX5" fmla="*/ 20 w 1514452"/>
                <a:gd name="connsiteY5" fmla="*/ 236651 h 673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4452" h="673280">
                  <a:moveTo>
                    <a:pt x="20" y="236651"/>
                  </a:moveTo>
                  <a:lnTo>
                    <a:pt x="1179195" y="1101"/>
                  </a:lnTo>
                  <a:cubicBezTo>
                    <a:pt x="1215981" y="-6113"/>
                    <a:pt x="1190965" y="16793"/>
                    <a:pt x="1352204" y="231425"/>
                  </a:cubicBezTo>
                  <a:cubicBezTo>
                    <a:pt x="1589416" y="928697"/>
                    <a:pt x="1398689" y="382342"/>
                    <a:pt x="1514452" y="673280"/>
                  </a:cubicBezTo>
                  <a:lnTo>
                    <a:pt x="6314" y="507436"/>
                  </a:lnTo>
                  <a:cubicBezTo>
                    <a:pt x="6760" y="429107"/>
                    <a:pt x="-426" y="314980"/>
                    <a:pt x="20" y="236651"/>
                  </a:cubicBezTo>
                  <a:close/>
                </a:path>
              </a:pathLst>
            </a:custGeom>
            <a:solidFill>
              <a:srgbClr val="B4C7E7">
                <a:alpha val="4902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0967F19-521D-D7BE-E101-69137D710B0F}"/>
                </a:ext>
              </a:extLst>
            </p:cNvPr>
            <p:cNvGrpSpPr/>
            <p:nvPr/>
          </p:nvGrpSpPr>
          <p:grpSpPr>
            <a:xfrm rot="16200000" flipH="1">
              <a:off x="3658700" y="2098261"/>
              <a:ext cx="380212" cy="641391"/>
              <a:chOff x="6760476" y="3460666"/>
              <a:chExt cx="685771" cy="1126417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073FC9EA-57EA-DFD9-3834-EB7CD6C9359F}"/>
                  </a:ext>
                </a:extLst>
              </p:cNvPr>
              <p:cNvSpPr/>
              <p:nvPr/>
            </p:nvSpPr>
            <p:spPr>
              <a:xfrm>
                <a:off x="6760476" y="3460666"/>
                <a:ext cx="685771" cy="864591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47">
                <a:extLst>
                  <a:ext uri="{FF2B5EF4-FFF2-40B4-BE49-F238E27FC236}">
                    <a16:creationId xmlns:a16="http://schemas.microsoft.com/office/drawing/2014/main" id="{8E8B4BD8-9E35-E930-82FA-D95A7980F776}"/>
                  </a:ext>
                </a:extLst>
              </p:cNvPr>
              <p:cNvSpPr/>
              <p:nvPr/>
            </p:nvSpPr>
            <p:spPr>
              <a:xfrm>
                <a:off x="6760476" y="4325258"/>
                <a:ext cx="685771" cy="163184"/>
              </a:xfrm>
              <a:custGeom>
                <a:avLst/>
                <a:gdLst>
                  <a:gd name="connsiteX0" fmla="*/ 0 w 685771"/>
                  <a:gd name="connsiteY0" fmla="*/ 0 h 199572"/>
                  <a:gd name="connsiteX1" fmla="*/ 685771 w 685771"/>
                  <a:gd name="connsiteY1" fmla="*/ 0 h 199572"/>
                  <a:gd name="connsiteX2" fmla="*/ 685771 w 685771"/>
                  <a:gd name="connsiteY2" fmla="*/ 199572 h 199572"/>
                  <a:gd name="connsiteX3" fmla="*/ 0 w 685771"/>
                  <a:gd name="connsiteY3" fmla="*/ 199572 h 199572"/>
                  <a:gd name="connsiteX4" fmla="*/ 0 w 685771"/>
                  <a:gd name="connsiteY4" fmla="*/ 0 h 199572"/>
                  <a:gd name="connsiteX0" fmla="*/ 0 w 685771"/>
                  <a:gd name="connsiteY0" fmla="*/ 0 h 199572"/>
                  <a:gd name="connsiteX1" fmla="*/ 685771 w 685771"/>
                  <a:gd name="connsiteY1" fmla="*/ 0 h 199572"/>
                  <a:gd name="connsiteX2" fmla="*/ 593243 w 685771"/>
                  <a:gd name="connsiteY2" fmla="*/ 199572 h 199572"/>
                  <a:gd name="connsiteX3" fmla="*/ 0 w 685771"/>
                  <a:gd name="connsiteY3" fmla="*/ 199572 h 199572"/>
                  <a:gd name="connsiteX4" fmla="*/ 0 w 685771"/>
                  <a:gd name="connsiteY4" fmla="*/ 0 h 199572"/>
                  <a:gd name="connsiteX0" fmla="*/ 0 w 685771"/>
                  <a:gd name="connsiteY0" fmla="*/ 0 h 199572"/>
                  <a:gd name="connsiteX1" fmla="*/ 685771 w 685771"/>
                  <a:gd name="connsiteY1" fmla="*/ 0 h 199572"/>
                  <a:gd name="connsiteX2" fmla="*/ 593243 w 685771"/>
                  <a:gd name="connsiteY2" fmla="*/ 199572 h 199572"/>
                  <a:gd name="connsiteX3" fmla="*/ 108857 w 685771"/>
                  <a:gd name="connsiteY3" fmla="*/ 199572 h 199572"/>
                  <a:gd name="connsiteX4" fmla="*/ 0 w 685771"/>
                  <a:gd name="connsiteY4" fmla="*/ 0 h 199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5771" h="199572">
                    <a:moveTo>
                      <a:pt x="0" y="0"/>
                    </a:moveTo>
                    <a:lnTo>
                      <a:pt x="685771" y="0"/>
                    </a:lnTo>
                    <a:lnTo>
                      <a:pt x="593243" y="199572"/>
                    </a:lnTo>
                    <a:lnTo>
                      <a:pt x="108857" y="199572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8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0" scaled="1"/>
                <a:tileRect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47">
                <a:extLst>
                  <a:ext uri="{FF2B5EF4-FFF2-40B4-BE49-F238E27FC236}">
                    <a16:creationId xmlns:a16="http://schemas.microsoft.com/office/drawing/2014/main" id="{6ACCD832-A32C-6143-0753-BB553938C391}"/>
                  </a:ext>
                </a:extLst>
              </p:cNvPr>
              <p:cNvSpPr/>
              <p:nvPr/>
            </p:nvSpPr>
            <p:spPr>
              <a:xfrm>
                <a:off x="6871809" y="4488442"/>
                <a:ext cx="482624" cy="68524"/>
              </a:xfrm>
              <a:custGeom>
                <a:avLst/>
                <a:gdLst>
                  <a:gd name="connsiteX0" fmla="*/ 0 w 685771"/>
                  <a:gd name="connsiteY0" fmla="*/ 0 h 199572"/>
                  <a:gd name="connsiteX1" fmla="*/ 685771 w 685771"/>
                  <a:gd name="connsiteY1" fmla="*/ 0 h 199572"/>
                  <a:gd name="connsiteX2" fmla="*/ 685771 w 685771"/>
                  <a:gd name="connsiteY2" fmla="*/ 199572 h 199572"/>
                  <a:gd name="connsiteX3" fmla="*/ 0 w 685771"/>
                  <a:gd name="connsiteY3" fmla="*/ 199572 h 199572"/>
                  <a:gd name="connsiteX4" fmla="*/ 0 w 685771"/>
                  <a:gd name="connsiteY4" fmla="*/ 0 h 199572"/>
                  <a:gd name="connsiteX0" fmla="*/ 0 w 685771"/>
                  <a:gd name="connsiteY0" fmla="*/ 0 h 199572"/>
                  <a:gd name="connsiteX1" fmla="*/ 685771 w 685771"/>
                  <a:gd name="connsiteY1" fmla="*/ 0 h 199572"/>
                  <a:gd name="connsiteX2" fmla="*/ 593243 w 685771"/>
                  <a:gd name="connsiteY2" fmla="*/ 199572 h 199572"/>
                  <a:gd name="connsiteX3" fmla="*/ 0 w 685771"/>
                  <a:gd name="connsiteY3" fmla="*/ 199572 h 199572"/>
                  <a:gd name="connsiteX4" fmla="*/ 0 w 685771"/>
                  <a:gd name="connsiteY4" fmla="*/ 0 h 199572"/>
                  <a:gd name="connsiteX0" fmla="*/ 0 w 685771"/>
                  <a:gd name="connsiteY0" fmla="*/ 0 h 199572"/>
                  <a:gd name="connsiteX1" fmla="*/ 685771 w 685771"/>
                  <a:gd name="connsiteY1" fmla="*/ 0 h 199572"/>
                  <a:gd name="connsiteX2" fmla="*/ 593243 w 685771"/>
                  <a:gd name="connsiteY2" fmla="*/ 199572 h 199572"/>
                  <a:gd name="connsiteX3" fmla="*/ 108857 w 685771"/>
                  <a:gd name="connsiteY3" fmla="*/ 199572 h 199572"/>
                  <a:gd name="connsiteX4" fmla="*/ 0 w 685771"/>
                  <a:gd name="connsiteY4" fmla="*/ 0 h 199572"/>
                  <a:gd name="connsiteX0" fmla="*/ 0 w 674685"/>
                  <a:gd name="connsiteY0" fmla="*/ 0 h 199572"/>
                  <a:gd name="connsiteX1" fmla="*/ 674685 w 674685"/>
                  <a:gd name="connsiteY1" fmla="*/ 0 h 199572"/>
                  <a:gd name="connsiteX2" fmla="*/ 582157 w 674685"/>
                  <a:gd name="connsiteY2" fmla="*/ 199572 h 199572"/>
                  <a:gd name="connsiteX3" fmla="*/ 97771 w 674685"/>
                  <a:gd name="connsiteY3" fmla="*/ 199572 h 199572"/>
                  <a:gd name="connsiteX4" fmla="*/ 0 w 674685"/>
                  <a:gd name="connsiteY4" fmla="*/ 0 h 199572"/>
                  <a:gd name="connsiteX0" fmla="*/ 0 w 677852"/>
                  <a:gd name="connsiteY0" fmla="*/ 0 h 199572"/>
                  <a:gd name="connsiteX1" fmla="*/ 677852 w 677852"/>
                  <a:gd name="connsiteY1" fmla="*/ 0 h 199572"/>
                  <a:gd name="connsiteX2" fmla="*/ 585324 w 677852"/>
                  <a:gd name="connsiteY2" fmla="*/ 199572 h 199572"/>
                  <a:gd name="connsiteX3" fmla="*/ 100938 w 677852"/>
                  <a:gd name="connsiteY3" fmla="*/ 199572 h 199572"/>
                  <a:gd name="connsiteX4" fmla="*/ 0 w 677852"/>
                  <a:gd name="connsiteY4" fmla="*/ 0 h 199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7852" h="199572">
                    <a:moveTo>
                      <a:pt x="0" y="0"/>
                    </a:moveTo>
                    <a:lnTo>
                      <a:pt x="677852" y="0"/>
                    </a:lnTo>
                    <a:lnTo>
                      <a:pt x="585324" y="199572"/>
                    </a:lnTo>
                    <a:lnTo>
                      <a:pt x="100938" y="199572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1"/>
                <a:tileRect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016444DF-15A9-2893-0A73-F3406377DC5A}"/>
                  </a:ext>
                </a:extLst>
              </p:cNvPr>
              <p:cNvSpPr/>
              <p:nvPr/>
            </p:nvSpPr>
            <p:spPr>
              <a:xfrm>
                <a:off x="6939878" y="4556966"/>
                <a:ext cx="345356" cy="30117"/>
              </a:xfrm>
              <a:custGeom>
                <a:avLst/>
                <a:gdLst>
                  <a:gd name="connsiteX0" fmla="*/ 7335 w 345356"/>
                  <a:gd name="connsiteY0" fmla="*/ 0 h 30117"/>
                  <a:gd name="connsiteX1" fmla="*/ 338022 w 345356"/>
                  <a:gd name="connsiteY1" fmla="*/ 0 h 30117"/>
                  <a:gd name="connsiteX2" fmla="*/ 345356 w 345356"/>
                  <a:gd name="connsiteY2" fmla="*/ 5235 h 30117"/>
                  <a:gd name="connsiteX3" fmla="*/ 172678 w 345356"/>
                  <a:gd name="connsiteY3" fmla="*/ 30117 h 30117"/>
                  <a:gd name="connsiteX4" fmla="*/ 0 w 345356"/>
                  <a:gd name="connsiteY4" fmla="*/ 5235 h 30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5356" h="30117">
                    <a:moveTo>
                      <a:pt x="7335" y="0"/>
                    </a:moveTo>
                    <a:lnTo>
                      <a:pt x="338022" y="0"/>
                    </a:lnTo>
                    <a:lnTo>
                      <a:pt x="345356" y="5235"/>
                    </a:lnTo>
                    <a:cubicBezTo>
                      <a:pt x="345356" y="18977"/>
                      <a:pt x="268045" y="30117"/>
                      <a:pt x="172678" y="30117"/>
                    </a:cubicBezTo>
                    <a:cubicBezTo>
                      <a:pt x="77311" y="30117"/>
                      <a:pt x="0" y="18977"/>
                      <a:pt x="0" y="523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A56ABA-3B5F-ECFB-BFCC-568FBECAA6BC}"/>
                </a:ext>
              </a:extLst>
            </p:cNvPr>
            <p:cNvGrpSpPr/>
            <p:nvPr/>
          </p:nvGrpSpPr>
          <p:grpSpPr>
            <a:xfrm>
              <a:off x="3136159" y="4120195"/>
              <a:ext cx="1501807" cy="446276"/>
              <a:chOff x="6214534" y="5423932"/>
              <a:chExt cx="1501807" cy="446276"/>
            </a:xfrm>
          </p:grpSpPr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6540D92C-F0FB-A933-010F-2BD270B595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14534" y="5681692"/>
                <a:ext cx="744530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3F7220C7-BBAE-6DC5-C5C5-02AB20230E4E}"/>
                  </a:ext>
                </a:extLst>
              </p:cNvPr>
              <p:cNvSpPr/>
              <p:nvPr/>
            </p:nvSpPr>
            <p:spPr>
              <a:xfrm>
                <a:off x="6491140" y="5471884"/>
                <a:ext cx="1221483" cy="36576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1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1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1" name="TextBox 100">
                    <a:extLst>
                      <a:ext uri="{FF2B5EF4-FFF2-40B4-BE49-F238E27FC236}">
                        <a16:creationId xmlns:a16="http://schemas.microsoft.com/office/drawing/2014/main" id="{44E02E0B-E6DF-BB58-1F33-E4DA827D4308}"/>
                      </a:ext>
                    </a:extLst>
                  </p:cNvPr>
                  <p:cNvSpPr txBox="1"/>
                  <p:nvPr/>
                </p:nvSpPr>
                <p:spPr>
                  <a:xfrm>
                    <a:off x="6480105" y="5423932"/>
                    <a:ext cx="1236236" cy="44627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1200" dirty="0"/>
                      <a:t>Ti:Sapph</a:t>
                    </a:r>
                  </a:p>
                  <a:p>
                    <a:pPr algn="ctr"/>
                    <a:r>
                      <a:rPr lang="en-US" sz="1100" dirty="0"/>
                      <a:t>Laser (</a:t>
                    </a:r>
                    <a14:m>
                      <m:oMath xmlns:m="http://schemas.openxmlformats.org/officeDocument/2006/math"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m:rPr>
                            <m:nor/>
                          </m:rPr>
                          <a:rPr lang="en-US" sz="1100" b="0" i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800 </m:t>
                        </m:r>
                      </m:oMath>
                    </a14:m>
                    <a:r>
                      <a:rPr lang="en-US" sz="1100" dirty="0"/>
                      <a:t>nm)</a:t>
                    </a:r>
                  </a:p>
                </p:txBody>
              </p:sp>
            </mc:Choice>
            <mc:Fallback xmlns="">
              <p:sp>
                <p:nvSpPr>
                  <p:cNvPr id="109" name="TextBox 108">
                    <a:extLst>
                      <a:ext uri="{FF2B5EF4-FFF2-40B4-BE49-F238E27FC236}">
                        <a16:creationId xmlns:a16="http://schemas.microsoft.com/office/drawing/2014/main" id="{8F8D24D5-03E3-4D9D-963B-67AB80DFF8A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80105" y="5423932"/>
                    <a:ext cx="1236236" cy="446276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t="-1370" b="-958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A6C7DB-5E3D-C5EA-5450-47A07B94C6D4}"/>
                </a:ext>
              </a:extLst>
            </p:cNvPr>
            <p:cNvSpPr/>
            <p:nvPr/>
          </p:nvSpPr>
          <p:spPr>
            <a:xfrm rot="2700000" flipV="1">
              <a:off x="2779127" y="4358126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55D95D2-B962-EA09-D3C4-E232BB200F98}"/>
                </a:ext>
              </a:extLst>
            </p:cNvPr>
            <p:cNvGrpSpPr/>
            <p:nvPr/>
          </p:nvGrpSpPr>
          <p:grpSpPr>
            <a:xfrm rot="5400000" flipH="1">
              <a:off x="4652019" y="3806550"/>
              <a:ext cx="914400" cy="496296"/>
              <a:chOff x="1969994" y="3181126"/>
              <a:chExt cx="914400" cy="685800"/>
            </a:xfrm>
          </p:grpSpPr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70F02E2C-ED3F-9371-70C8-2379CDF27174}"/>
                  </a:ext>
                </a:extLst>
              </p:cNvPr>
              <p:cNvSpPr/>
              <p:nvPr/>
            </p:nvSpPr>
            <p:spPr>
              <a:xfrm>
                <a:off x="1969994" y="3181126"/>
                <a:ext cx="914400" cy="6858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62F9E1B2-0072-1A28-614F-12B3CF32C26C}"/>
                  </a:ext>
                </a:extLst>
              </p:cNvPr>
              <p:cNvSpPr/>
              <p:nvPr/>
            </p:nvSpPr>
            <p:spPr>
              <a:xfrm>
                <a:off x="2008094" y="3249706"/>
                <a:ext cx="838200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F52FC67C-F920-CFFB-91A5-86AB397520E8}"/>
                  </a:ext>
                </a:extLst>
              </p:cNvPr>
              <p:cNvSpPr/>
              <p:nvPr/>
            </p:nvSpPr>
            <p:spPr>
              <a:xfrm>
                <a:off x="2801941" y="3249707"/>
                <a:ext cx="45719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154E7850-6C2A-F9AB-CE8C-8642A6EB47A1}"/>
                  </a:ext>
                </a:extLst>
              </p:cNvPr>
              <p:cNvSpPr/>
              <p:nvPr/>
            </p:nvSpPr>
            <p:spPr>
              <a:xfrm>
                <a:off x="2747062" y="3249706"/>
                <a:ext cx="5486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7AC4B162-A4CD-F4E4-6C20-B7B1622FD067}"/>
                  </a:ext>
                </a:extLst>
              </p:cNvPr>
              <p:cNvSpPr/>
              <p:nvPr/>
            </p:nvSpPr>
            <p:spPr>
              <a:xfrm>
                <a:off x="2684409" y="3249706"/>
                <a:ext cx="64008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4E846CF9-9C07-7E5E-E7A3-33FEDF181BBA}"/>
                  </a:ext>
                </a:extLst>
              </p:cNvPr>
              <p:cNvSpPr/>
              <p:nvPr/>
            </p:nvSpPr>
            <p:spPr>
              <a:xfrm>
                <a:off x="2600097" y="3249707"/>
                <a:ext cx="82296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9437DDDF-ED33-4CCC-2A97-3E824F99DEA2}"/>
                  </a:ext>
                </a:extLst>
              </p:cNvPr>
              <p:cNvSpPr/>
              <p:nvPr/>
            </p:nvSpPr>
            <p:spPr>
              <a:xfrm>
                <a:off x="2504239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57DCDE84-0873-6684-E190-6E83812572C4}"/>
                  </a:ext>
                </a:extLst>
              </p:cNvPr>
              <p:cNvSpPr/>
              <p:nvPr/>
            </p:nvSpPr>
            <p:spPr>
              <a:xfrm>
                <a:off x="2405010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FC59ECE6-EAEB-06AC-628C-3A7854D76B3B}"/>
                  </a:ext>
                </a:extLst>
              </p:cNvPr>
              <p:cNvSpPr/>
              <p:nvPr/>
            </p:nvSpPr>
            <p:spPr>
              <a:xfrm>
                <a:off x="2305781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E8D49FEE-AFA6-3877-EA70-F5D41D1CC149}"/>
                  </a:ext>
                </a:extLst>
              </p:cNvPr>
              <p:cNvSpPr/>
              <p:nvPr/>
            </p:nvSpPr>
            <p:spPr>
              <a:xfrm>
                <a:off x="2206551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2C6770A7-51C8-485A-1C95-FE22436B0365}"/>
                  </a:ext>
                </a:extLst>
              </p:cNvPr>
              <p:cNvSpPr/>
              <p:nvPr/>
            </p:nvSpPr>
            <p:spPr>
              <a:xfrm>
                <a:off x="2107323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B3A5F2E3-315D-D724-7742-B1A86CF71FB8}"/>
                  </a:ext>
                </a:extLst>
              </p:cNvPr>
              <p:cNvSpPr/>
              <p:nvPr/>
            </p:nvSpPr>
            <p:spPr>
              <a:xfrm>
                <a:off x="2008094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AB3E9377-928E-34DB-4BD5-0ED20843CC33}"/>
                </a:ext>
              </a:extLst>
            </p:cNvPr>
            <p:cNvSpPr/>
            <p:nvPr/>
          </p:nvSpPr>
          <p:spPr>
            <a:xfrm rot="5400000">
              <a:off x="4994358" y="3823972"/>
              <a:ext cx="233682" cy="407511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  <a:shade val="30000"/>
                    <a:satMod val="115000"/>
                  </a:schemeClr>
                </a:gs>
                <a:gs pos="17000">
                  <a:schemeClr val="accent1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709E595-56F3-1A1A-0B9A-4CA642D8D4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52869" y="3297972"/>
              <a:ext cx="222" cy="705645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A7C8885-34B2-247C-CB0C-B66E74F33639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4939801" y="3982087"/>
              <a:ext cx="347575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CBF2BEB3-9379-8676-D960-D8F9EA9A435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76481" y="4158785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C3C6634-3D16-96A5-069D-BDD90362107B}"/>
                </a:ext>
              </a:extLst>
            </p:cNvPr>
            <p:cNvCxnSpPr>
              <a:cxnSpLocks/>
              <a:stCxn id="42" idx="2"/>
            </p:cNvCxnSpPr>
            <p:nvPr/>
          </p:nvCxnSpPr>
          <p:spPr>
            <a:xfrm flipH="1">
              <a:off x="4939625" y="3015375"/>
              <a:ext cx="3550" cy="990018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12E184F-61DA-3F7D-701F-755418F24446}"/>
                </a:ext>
              </a:extLst>
            </p:cNvPr>
            <p:cNvCxnSpPr>
              <a:cxnSpLocks/>
            </p:cNvCxnSpPr>
            <p:nvPr/>
          </p:nvCxnSpPr>
          <p:spPr>
            <a:xfrm>
              <a:off x="3138437" y="2995383"/>
              <a:ext cx="1822926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86B611E-4DE9-8272-E689-775676E73A40}"/>
                </a:ext>
              </a:extLst>
            </p:cNvPr>
            <p:cNvGrpSpPr/>
            <p:nvPr/>
          </p:nvGrpSpPr>
          <p:grpSpPr>
            <a:xfrm>
              <a:off x="2907596" y="2762663"/>
              <a:ext cx="457200" cy="457200"/>
              <a:chOff x="5937610" y="5026210"/>
              <a:chExt cx="457200" cy="457200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8A28458E-72EC-5D1C-CAB3-BBF1E1A71A32}"/>
                  </a:ext>
                </a:extLst>
              </p:cNvPr>
              <p:cNvSpPr/>
              <p:nvPr/>
            </p:nvSpPr>
            <p:spPr>
              <a:xfrm rot="10800000">
                <a:off x="5937610" y="5026210"/>
                <a:ext cx="457200" cy="457200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46000">
                    <a:schemeClr val="bg1">
                      <a:lumMod val="95000"/>
                    </a:schemeClr>
                  </a:gs>
                  <a:gs pos="52000">
                    <a:schemeClr val="accent5">
                      <a:lumMod val="75000"/>
                    </a:schemeClr>
                  </a:gs>
                  <a:gs pos="100000">
                    <a:schemeClr val="bg1"/>
                  </a:gs>
                  <a:gs pos="54000">
                    <a:schemeClr val="bg1">
                      <a:lumMod val="95000"/>
                    </a:schemeClr>
                  </a:gs>
                </a:gsLst>
                <a:lin ang="2700000" scaled="0"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C9BAB8CD-731F-8F89-D953-DF68E2C15042}"/>
                  </a:ext>
                </a:extLst>
              </p:cNvPr>
              <p:cNvSpPr/>
              <p:nvPr/>
            </p:nvSpPr>
            <p:spPr>
              <a:xfrm>
                <a:off x="6324600" y="5406165"/>
                <a:ext cx="45719" cy="4571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Arrow: Right 83">
                <a:extLst>
                  <a:ext uri="{FF2B5EF4-FFF2-40B4-BE49-F238E27FC236}">
                    <a16:creationId xmlns:a16="http://schemas.microsoft.com/office/drawing/2014/main" id="{68272764-E769-13E6-6EFF-6BDEC7FC33F8}"/>
                  </a:ext>
                </a:extLst>
              </p:cNvPr>
              <p:cNvSpPr/>
              <p:nvPr/>
            </p:nvSpPr>
            <p:spPr>
              <a:xfrm rot="16200000">
                <a:off x="6099589" y="5364816"/>
                <a:ext cx="137160" cy="45719"/>
              </a:xfrm>
              <a:prstGeom prst="rightArrow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Arrow: Right 84">
                <a:extLst>
                  <a:ext uri="{FF2B5EF4-FFF2-40B4-BE49-F238E27FC236}">
                    <a16:creationId xmlns:a16="http://schemas.microsoft.com/office/drawing/2014/main" id="{9D17A66E-B513-0598-1633-2120400030F8}"/>
                  </a:ext>
                </a:extLst>
              </p:cNvPr>
              <p:cNvSpPr/>
              <p:nvPr/>
            </p:nvSpPr>
            <p:spPr>
              <a:xfrm rot="16200000">
                <a:off x="6097629" y="5096093"/>
                <a:ext cx="137160" cy="45719"/>
              </a:xfrm>
              <a:prstGeom prst="rightArrow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Arrow: Right 85">
                <a:extLst>
                  <a:ext uri="{FF2B5EF4-FFF2-40B4-BE49-F238E27FC236}">
                    <a16:creationId xmlns:a16="http://schemas.microsoft.com/office/drawing/2014/main" id="{922C8854-3A52-682D-37F7-890C6524167D}"/>
                  </a:ext>
                </a:extLst>
              </p:cNvPr>
              <p:cNvSpPr/>
              <p:nvPr/>
            </p:nvSpPr>
            <p:spPr>
              <a:xfrm>
                <a:off x="6232128" y="5231950"/>
                <a:ext cx="137160" cy="45719"/>
              </a:xfrm>
              <a:prstGeom prst="rightArrow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909CA73-FF3A-EC40-DA91-AA3B0AFF03F8}"/>
                </a:ext>
              </a:extLst>
            </p:cNvPr>
            <p:cNvSpPr txBox="1"/>
            <p:nvPr/>
          </p:nvSpPr>
          <p:spPr>
            <a:xfrm>
              <a:off x="3131827" y="3209635"/>
              <a:ext cx="4187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PBS</a:t>
              </a: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62F55B7-12AF-5B60-5661-825903B65EEE}"/>
                </a:ext>
              </a:extLst>
            </p:cNvPr>
            <p:cNvGrpSpPr/>
            <p:nvPr/>
          </p:nvGrpSpPr>
          <p:grpSpPr>
            <a:xfrm rot="5400000">
              <a:off x="4990983" y="3723956"/>
              <a:ext cx="405393" cy="552311"/>
              <a:chOff x="8308364" y="4792702"/>
              <a:chExt cx="405393" cy="552311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3FE1380-54F3-BD79-DBD4-CED60F4A993D}"/>
                  </a:ext>
                </a:extLst>
              </p:cNvPr>
              <p:cNvSpPr/>
              <p:nvPr/>
            </p:nvSpPr>
            <p:spPr>
              <a:xfrm rot="2700000" flipH="1">
                <a:off x="8305127" y="4966732"/>
                <a:ext cx="405393" cy="57334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0">
                    <a:schemeClr val="bg1"/>
                  </a:gs>
                  <a:gs pos="100000">
                    <a:srgbClr val="FFC000"/>
                  </a:gs>
                  <a:gs pos="58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6D376821-6BA2-C5BD-6751-B855A0677A20}"/>
                  </a:ext>
                </a:extLst>
              </p:cNvPr>
              <p:cNvSpPr/>
              <p:nvPr/>
            </p:nvSpPr>
            <p:spPr>
              <a:xfrm rot="18900000" flipH="1" flipV="1">
                <a:off x="8308364" y="5287679"/>
                <a:ext cx="405393" cy="57334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0">
                    <a:schemeClr val="bg1"/>
                  </a:gs>
                  <a:gs pos="100000">
                    <a:srgbClr val="FFC000"/>
                  </a:gs>
                  <a:gs pos="58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EA673B4-622F-824D-56E5-5A0E9FDD340C}"/>
                </a:ext>
              </a:extLst>
            </p:cNvPr>
            <p:cNvSpPr/>
            <p:nvPr/>
          </p:nvSpPr>
          <p:spPr>
            <a:xfrm rot="18900000" flipH="1">
              <a:off x="4929238" y="3266856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226A0F1-8A26-D127-5704-DDCE1B981930}"/>
                </a:ext>
              </a:extLst>
            </p:cNvPr>
            <p:cNvSpPr/>
            <p:nvPr/>
          </p:nvSpPr>
          <p:spPr>
            <a:xfrm rot="2700000">
              <a:off x="4619873" y="2968062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A37647F-B37D-80D7-2929-FE14674D4FCA}"/>
                </a:ext>
              </a:extLst>
            </p:cNvPr>
            <p:cNvSpPr txBox="1"/>
            <p:nvPr/>
          </p:nvSpPr>
          <p:spPr>
            <a:xfrm>
              <a:off x="4912744" y="2805089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M2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F9656BB-62F2-8D1E-E2D7-71CE21927269}"/>
                </a:ext>
              </a:extLst>
            </p:cNvPr>
            <p:cNvSpPr txBox="1"/>
            <p:nvPr/>
          </p:nvSpPr>
          <p:spPr>
            <a:xfrm>
              <a:off x="5092441" y="2988211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D186EF6-D296-F5A1-4561-F15FFB9BF1BD}"/>
                </a:ext>
              </a:extLst>
            </p:cNvPr>
            <p:cNvSpPr txBox="1"/>
            <p:nvPr/>
          </p:nvSpPr>
          <p:spPr>
            <a:xfrm>
              <a:off x="3995478" y="3488088"/>
              <a:ext cx="908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Delay Stage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BB994EA-688B-8FE8-BEBC-C5E839B51821}"/>
                </a:ext>
              </a:extLst>
            </p:cNvPr>
            <p:cNvSpPr/>
            <p:nvPr/>
          </p:nvSpPr>
          <p:spPr>
            <a:xfrm>
              <a:off x="4956234" y="1581320"/>
              <a:ext cx="182880" cy="904247"/>
            </a:xfrm>
            <a:prstGeom prst="rect">
              <a:avLst/>
            </a:prstGeom>
            <a:solidFill>
              <a:srgbClr val="B4C7E7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17049C3-6ABA-CFE4-A086-95146D440F53}"/>
                </a:ext>
              </a:extLst>
            </p:cNvPr>
            <p:cNvSpPr/>
            <p:nvPr/>
          </p:nvSpPr>
          <p:spPr>
            <a:xfrm rot="16200000">
              <a:off x="4750880" y="1453025"/>
              <a:ext cx="560385" cy="457200"/>
            </a:xfrm>
            <a:custGeom>
              <a:avLst/>
              <a:gdLst>
                <a:gd name="connsiteX0" fmla="*/ 0 w 560385"/>
                <a:gd name="connsiteY0" fmla="*/ 0 h 457200"/>
                <a:gd name="connsiteX1" fmla="*/ 560385 w 560385"/>
                <a:gd name="connsiteY1" fmla="*/ 0 h 457200"/>
                <a:gd name="connsiteX2" fmla="*/ 560385 w 560385"/>
                <a:gd name="connsiteY2" fmla="*/ 457200 h 457200"/>
                <a:gd name="connsiteX3" fmla="*/ 394392 w 560385"/>
                <a:gd name="connsiteY3" fmla="*/ 457200 h 457200"/>
                <a:gd name="connsiteX4" fmla="*/ 390163 w 560385"/>
                <a:gd name="connsiteY4" fmla="*/ 420394 h 457200"/>
                <a:gd name="connsiteX5" fmla="*/ 78839 w 560385"/>
                <a:gd name="connsiteY5" fmla="*/ 59062 h 457200"/>
                <a:gd name="connsiteX6" fmla="*/ 0 w 560385"/>
                <a:gd name="connsiteY6" fmla="*/ 29436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0385" h="457200">
                  <a:moveTo>
                    <a:pt x="0" y="0"/>
                  </a:moveTo>
                  <a:lnTo>
                    <a:pt x="560385" y="0"/>
                  </a:lnTo>
                  <a:lnTo>
                    <a:pt x="560385" y="457200"/>
                  </a:lnTo>
                  <a:lnTo>
                    <a:pt x="394392" y="457200"/>
                  </a:lnTo>
                  <a:lnTo>
                    <a:pt x="390163" y="420394"/>
                  </a:lnTo>
                  <a:cubicBezTo>
                    <a:pt x="353460" y="262949"/>
                    <a:pt x="236696" y="131102"/>
                    <a:pt x="78839" y="59062"/>
                  </a:cubicBezTo>
                  <a:lnTo>
                    <a:pt x="0" y="29436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7000">
                  <a:schemeClr val="accent4">
                    <a:lumMod val="20000"/>
                    <a:lumOff val="80000"/>
                  </a:schemeClr>
                </a:gs>
                <a:gs pos="49520">
                  <a:schemeClr val="accent4">
                    <a:lumMod val="60000"/>
                    <a:lumOff val="40000"/>
                  </a:schemeClr>
                </a:gs>
                <a:gs pos="65000">
                  <a:schemeClr val="accent4"/>
                </a:gs>
                <a:gs pos="35000">
                  <a:schemeClr val="accent4"/>
                </a:gs>
                <a:gs pos="100000">
                  <a:schemeClr val="bg1"/>
                </a:gs>
                <a:gs pos="96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31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F2A0BA1-7138-9355-7B2B-ABB57886B9A2}"/>
                </a:ext>
              </a:extLst>
            </p:cNvPr>
            <p:cNvSpPr/>
            <p:nvPr/>
          </p:nvSpPr>
          <p:spPr>
            <a:xfrm rot="16200000" flipH="1" flipV="1">
              <a:off x="4738496" y="2207926"/>
              <a:ext cx="560385" cy="457200"/>
            </a:xfrm>
            <a:custGeom>
              <a:avLst/>
              <a:gdLst>
                <a:gd name="connsiteX0" fmla="*/ 0 w 560385"/>
                <a:gd name="connsiteY0" fmla="*/ 0 h 457200"/>
                <a:gd name="connsiteX1" fmla="*/ 560385 w 560385"/>
                <a:gd name="connsiteY1" fmla="*/ 0 h 457200"/>
                <a:gd name="connsiteX2" fmla="*/ 560385 w 560385"/>
                <a:gd name="connsiteY2" fmla="*/ 457200 h 457200"/>
                <a:gd name="connsiteX3" fmla="*/ 394392 w 560385"/>
                <a:gd name="connsiteY3" fmla="*/ 457200 h 457200"/>
                <a:gd name="connsiteX4" fmla="*/ 390163 w 560385"/>
                <a:gd name="connsiteY4" fmla="*/ 420394 h 457200"/>
                <a:gd name="connsiteX5" fmla="*/ 78839 w 560385"/>
                <a:gd name="connsiteY5" fmla="*/ 59062 h 457200"/>
                <a:gd name="connsiteX6" fmla="*/ 0 w 560385"/>
                <a:gd name="connsiteY6" fmla="*/ 29436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0385" h="457200">
                  <a:moveTo>
                    <a:pt x="0" y="0"/>
                  </a:moveTo>
                  <a:lnTo>
                    <a:pt x="560385" y="0"/>
                  </a:lnTo>
                  <a:lnTo>
                    <a:pt x="560385" y="457200"/>
                  </a:lnTo>
                  <a:lnTo>
                    <a:pt x="394392" y="457200"/>
                  </a:lnTo>
                  <a:lnTo>
                    <a:pt x="390163" y="420394"/>
                  </a:lnTo>
                  <a:cubicBezTo>
                    <a:pt x="353460" y="262949"/>
                    <a:pt x="236696" y="131102"/>
                    <a:pt x="78839" y="59062"/>
                  </a:cubicBezTo>
                  <a:lnTo>
                    <a:pt x="0" y="29436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7000">
                  <a:schemeClr val="accent4">
                    <a:lumMod val="20000"/>
                    <a:lumOff val="80000"/>
                  </a:schemeClr>
                </a:gs>
                <a:gs pos="49520">
                  <a:schemeClr val="accent4">
                    <a:lumMod val="60000"/>
                    <a:lumOff val="40000"/>
                  </a:schemeClr>
                </a:gs>
                <a:gs pos="65000">
                  <a:schemeClr val="accent4"/>
                </a:gs>
                <a:gs pos="35000">
                  <a:schemeClr val="accent4"/>
                </a:gs>
                <a:gs pos="100000">
                  <a:schemeClr val="bg1"/>
                </a:gs>
                <a:gs pos="96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31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3CED97F-FD1C-D338-D972-639DAFC4EAC3}"/>
                </a:ext>
              </a:extLst>
            </p:cNvPr>
            <p:cNvSpPr/>
            <p:nvPr/>
          </p:nvSpPr>
          <p:spPr>
            <a:xfrm rot="16200000">
              <a:off x="5447641" y="1640189"/>
              <a:ext cx="548640" cy="9144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lumMod val="95000"/>
                  </a:schemeClr>
                </a:gs>
                <a:gs pos="60000">
                  <a:schemeClr val="accent6">
                    <a:lumMod val="75000"/>
                  </a:schemeClr>
                </a:gs>
                <a:gs pos="40000">
                  <a:schemeClr val="accent6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 w="31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A4615D9-1C71-C722-C856-F7C021322521}"/>
                </a:ext>
              </a:extLst>
            </p:cNvPr>
            <p:cNvSpPr txBox="1"/>
            <p:nvPr/>
          </p:nvSpPr>
          <p:spPr>
            <a:xfrm>
              <a:off x="4812965" y="1382437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PM2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8201DD5-400A-7FC4-64E7-64AB75C159C1}"/>
                </a:ext>
              </a:extLst>
            </p:cNvPr>
            <p:cNvSpPr txBox="1"/>
            <p:nvPr/>
          </p:nvSpPr>
          <p:spPr>
            <a:xfrm>
              <a:off x="4842507" y="2485567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PM1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3989B6B-B807-F2FD-C01B-CE834AC94761}"/>
                </a:ext>
              </a:extLst>
            </p:cNvPr>
            <p:cNvSpPr/>
            <p:nvPr/>
          </p:nvSpPr>
          <p:spPr>
            <a:xfrm flipH="1">
              <a:off x="6303576" y="1626099"/>
              <a:ext cx="182880" cy="904247"/>
            </a:xfrm>
            <a:prstGeom prst="rect">
              <a:avLst/>
            </a:prstGeom>
            <a:solidFill>
              <a:srgbClr val="B4C7E7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4B289D59-2CB7-8D4B-CFCD-4914ED728803}"/>
                </a:ext>
              </a:extLst>
            </p:cNvPr>
            <p:cNvSpPr/>
            <p:nvPr/>
          </p:nvSpPr>
          <p:spPr>
            <a:xfrm rot="5400000" flipH="1">
              <a:off x="6098222" y="1453025"/>
              <a:ext cx="560385" cy="457200"/>
            </a:xfrm>
            <a:custGeom>
              <a:avLst/>
              <a:gdLst>
                <a:gd name="connsiteX0" fmla="*/ 0 w 560385"/>
                <a:gd name="connsiteY0" fmla="*/ 0 h 457200"/>
                <a:gd name="connsiteX1" fmla="*/ 560385 w 560385"/>
                <a:gd name="connsiteY1" fmla="*/ 0 h 457200"/>
                <a:gd name="connsiteX2" fmla="*/ 560385 w 560385"/>
                <a:gd name="connsiteY2" fmla="*/ 457200 h 457200"/>
                <a:gd name="connsiteX3" fmla="*/ 394392 w 560385"/>
                <a:gd name="connsiteY3" fmla="*/ 457200 h 457200"/>
                <a:gd name="connsiteX4" fmla="*/ 390163 w 560385"/>
                <a:gd name="connsiteY4" fmla="*/ 420394 h 457200"/>
                <a:gd name="connsiteX5" fmla="*/ 78839 w 560385"/>
                <a:gd name="connsiteY5" fmla="*/ 59062 h 457200"/>
                <a:gd name="connsiteX6" fmla="*/ 0 w 560385"/>
                <a:gd name="connsiteY6" fmla="*/ 29436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0385" h="457200">
                  <a:moveTo>
                    <a:pt x="0" y="0"/>
                  </a:moveTo>
                  <a:lnTo>
                    <a:pt x="560385" y="0"/>
                  </a:lnTo>
                  <a:lnTo>
                    <a:pt x="560385" y="457200"/>
                  </a:lnTo>
                  <a:lnTo>
                    <a:pt x="394392" y="457200"/>
                  </a:lnTo>
                  <a:lnTo>
                    <a:pt x="390163" y="420394"/>
                  </a:lnTo>
                  <a:cubicBezTo>
                    <a:pt x="353460" y="262949"/>
                    <a:pt x="236696" y="131102"/>
                    <a:pt x="78839" y="59062"/>
                  </a:cubicBezTo>
                  <a:lnTo>
                    <a:pt x="0" y="29436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7000">
                  <a:schemeClr val="accent4">
                    <a:lumMod val="20000"/>
                    <a:lumOff val="80000"/>
                  </a:schemeClr>
                </a:gs>
                <a:gs pos="49520">
                  <a:schemeClr val="accent4">
                    <a:lumMod val="60000"/>
                    <a:lumOff val="40000"/>
                  </a:schemeClr>
                </a:gs>
                <a:gs pos="65000">
                  <a:schemeClr val="accent4"/>
                </a:gs>
                <a:gs pos="35000">
                  <a:schemeClr val="accent4"/>
                </a:gs>
                <a:gs pos="100000">
                  <a:schemeClr val="bg1"/>
                </a:gs>
                <a:gs pos="96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31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97435A-4451-8441-72D0-21CFD53573AB}"/>
                </a:ext>
              </a:extLst>
            </p:cNvPr>
            <p:cNvSpPr/>
            <p:nvPr/>
          </p:nvSpPr>
          <p:spPr>
            <a:xfrm rot="5400000" flipV="1">
              <a:off x="6085838" y="2207926"/>
              <a:ext cx="560385" cy="457200"/>
            </a:xfrm>
            <a:custGeom>
              <a:avLst/>
              <a:gdLst>
                <a:gd name="connsiteX0" fmla="*/ 0 w 560385"/>
                <a:gd name="connsiteY0" fmla="*/ 0 h 457200"/>
                <a:gd name="connsiteX1" fmla="*/ 560385 w 560385"/>
                <a:gd name="connsiteY1" fmla="*/ 0 h 457200"/>
                <a:gd name="connsiteX2" fmla="*/ 560385 w 560385"/>
                <a:gd name="connsiteY2" fmla="*/ 457200 h 457200"/>
                <a:gd name="connsiteX3" fmla="*/ 394392 w 560385"/>
                <a:gd name="connsiteY3" fmla="*/ 457200 h 457200"/>
                <a:gd name="connsiteX4" fmla="*/ 390163 w 560385"/>
                <a:gd name="connsiteY4" fmla="*/ 420394 h 457200"/>
                <a:gd name="connsiteX5" fmla="*/ 78839 w 560385"/>
                <a:gd name="connsiteY5" fmla="*/ 59062 h 457200"/>
                <a:gd name="connsiteX6" fmla="*/ 0 w 560385"/>
                <a:gd name="connsiteY6" fmla="*/ 29436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0385" h="457200">
                  <a:moveTo>
                    <a:pt x="0" y="0"/>
                  </a:moveTo>
                  <a:lnTo>
                    <a:pt x="560385" y="0"/>
                  </a:lnTo>
                  <a:lnTo>
                    <a:pt x="560385" y="457200"/>
                  </a:lnTo>
                  <a:lnTo>
                    <a:pt x="394392" y="457200"/>
                  </a:lnTo>
                  <a:lnTo>
                    <a:pt x="390163" y="420394"/>
                  </a:lnTo>
                  <a:cubicBezTo>
                    <a:pt x="353460" y="262949"/>
                    <a:pt x="236696" y="131102"/>
                    <a:pt x="78839" y="59062"/>
                  </a:cubicBezTo>
                  <a:lnTo>
                    <a:pt x="0" y="29436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7000">
                  <a:schemeClr val="accent4">
                    <a:lumMod val="20000"/>
                    <a:lumOff val="80000"/>
                  </a:schemeClr>
                </a:gs>
                <a:gs pos="49520">
                  <a:schemeClr val="accent4">
                    <a:lumMod val="60000"/>
                    <a:lumOff val="40000"/>
                  </a:schemeClr>
                </a:gs>
                <a:gs pos="65000">
                  <a:schemeClr val="accent4"/>
                </a:gs>
                <a:gs pos="35000">
                  <a:schemeClr val="accent4"/>
                </a:gs>
                <a:gs pos="100000">
                  <a:schemeClr val="bg1"/>
                </a:gs>
                <a:gs pos="96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31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E1D77C5-AD1A-F346-E808-30D9E325E5D1}"/>
                </a:ext>
              </a:extLst>
            </p:cNvPr>
            <p:cNvSpPr txBox="1"/>
            <p:nvPr/>
          </p:nvSpPr>
          <p:spPr>
            <a:xfrm flipH="1">
              <a:off x="6160306" y="1363623"/>
              <a:ext cx="4251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PM3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66635EF-6CA5-DD27-AAB4-1BE8FD6D3599}"/>
                </a:ext>
              </a:extLst>
            </p:cNvPr>
            <p:cNvSpPr txBox="1"/>
            <p:nvPr/>
          </p:nvSpPr>
          <p:spPr>
            <a:xfrm flipH="1">
              <a:off x="6189848" y="2466753"/>
              <a:ext cx="4251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PM4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E7072E6-1DBB-93CF-5053-1DCC9DFE796F}"/>
                </a:ext>
              </a:extLst>
            </p:cNvPr>
            <p:cNvSpPr/>
            <p:nvPr/>
          </p:nvSpPr>
          <p:spPr>
            <a:xfrm rot="18900000" flipV="1">
              <a:off x="6716652" y="3282816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4F1389A-768E-D4BC-9363-244FFE802F4F}"/>
                </a:ext>
              </a:extLst>
            </p:cNvPr>
            <p:cNvSpPr txBox="1"/>
            <p:nvPr/>
          </p:nvSpPr>
          <p:spPr>
            <a:xfrm>
              <a:off x="6992451" y="3257843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M6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B47F315-3066-E160-5A27-2D12481D0263}"/>
                </a:ext>
              </a:extLst>
            </p:cNvPr>
            <p:cNvSpPr txBox="1"/>
            <p:nvPr/>
          </p:nvSpPr>
          <p:spPr>
            <a:xfrm>
              <a:off x="5316190" y="3888268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M4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27A8DF6-9722-87DC-3514-0FE806A1E7BB}"/>
                </a:ext>
              </a:extLst>
            </p:cNvPr>
            <p:cNvSpPr txBox="1"/>
            <p:nvPr/>
          </p:nvSpPr>
          <p:spPr>
            <a:xfrm>
              <a:off x="4585723" y="3889047"/>
              <a:ext cx="35939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M3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BFE7C1D-E184-F53C-8336-966988D85693}"/>
                </a:ext>
              </a:extLst>
            </p:cNvPr>
            <p:cNvSpPr/>
            <p:nvPr/>
          </p:nvSpPr>
          <p:spPr>
            <a:xfrm rot="5400000">
              <a:off x="8005815" y="2578810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17393F2A-029F-D80C-1BC2-5F599F945AD2}"/>
                </a:ext>
              </a:extLst>
            </p:cNvPr>
            <p:cNvSpPr/>
            <p:nvPr/>
          </p:nvSpPr>
          <p:spPr>
            <a:xfrm flipV="1">
              <a:off x="7870538" y="3160789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A66889D-2D73-8AC3-F070-621D55DE1755}"/>
                </a:ext>
              </a:extLst>
            </p:cNvPr>
            <p:cNvSpPr txBox="1"/>
            <p:nvPr/>
          </p:nvSpPr>
          <p:spPr>
            <a:xfrm>
              <a:off x="7782878" y="408113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M8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86DBCAD-C9A0-4638-F830-CAD7771CB01F}"/>
                </a:ext>
              </a:extLst>
            </p:cNvPr>
            <p:cNvSpPr txBox="1"/>
            <p:nvPr/>
          </p:nvSpPr>
          <p:spPr>
            <a:xfrm>
              <a:off x="8398776" y="4357950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M9</a:t>
              </a: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38163F1-8AAE-3313-C92E-670ED472DF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106864" y="3382697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BB945F3-06B1-2BE3-76DD-6C9CE14362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39774" y="3375158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3865F57-3624-1F0E-64FC-05EC7B740012}"/>
                </a:ext>
              </a:extLst>
            </p:cNvPr>
            <p:cNvSpPr/>
            <p:nvPr/>
          </p:nvSpPr>
          <p:spPr>
            <a:xfrm>
              <a:off x="6895846" y="4004707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EDFE1442-9426-B49D-41FE-E7BFA33733F7}"/>
                </a:ext>
              </a:extLst>
            </p:cNvPr>
            <p:cNvSpPr txBox="1"/>
            <p:nvPr/>
          </p:nvSpPr>
          <p:spPr>
            <a:xfrm>
              <a:off x="6916950" y="4022518"/>
              <a:ext cx="4451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Bal.</a:t>
              </a:r>
            </a:p>
            <a:p>
              <a:pPr algn="ctr"/>
              <a:r>
                <a:rPr lang="en-US" sz="1200" dirty="0"/>
                <a:t>Det.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593B5A76-8896-5BA2-BCE4-F9B5B9D32F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1154" y="4159775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903AF4F1-7385-33B2-C4BB-A949A5124663}"/>
                </a:ext>
              </a:extLst>
            </p:cNvPr>
            <p:cNvSpPr/>
            <p:nvPr/>
          </p:nvSpPr>
          <p:spPr>
            <a:xfrm rot="7917730" flipH="1">
              <a:off x="7586984" y="4140423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B04B870C-09D0-4992-8AF5-3C63C64AF7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04842" y="4417198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A25A211A-D8EB-0DDA-F661-F750A28FDD06}"/>
                </a:ext>
              </a:extLst>
            </p:cNvPr>
            <p:cNvSpPr/>
            <p:nvPr/>
          </p:nvSpPr>
          <p:spPr>
            <a:xfrm rot="7917730" flipH="1">
              <a:off x="8207752" y="4400467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21B0BA5C-2DDE-082B-C3BC-17D96A2E7F2D}"/>
                    </a:ext>
                  </a:extLst>
                </p:cNvPr>
                <p:cNvSpPr txBox="1"/>
                <p:nvPr/>
              </p:nvSpPr>
              <p:spPr>
                <a:xfrm>
                  <a:off x="7391689" y="2793215"/>
                  <a:ext cx="46301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/4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94" name="TextBox 193">
                  <a:extLst>
                    <a:ext uri="{FF2B5EF4-FFF2-40B4-BE49-F238E27FC236}">
                      <a16:creationId xmlns:a16="http://schemas.microsoft.com/office/drawing/2014/main" id="{156FF655-57CE-43ED-B880-87C1796432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689" y="2793215"/>
                  <a:ext cx="463012" cy="276999"/>
                </a:xfrm>
                <a:prstGeom prst="rect">
                  <a:avLst/>
                </a:prstGeom>
                <a:blipFill>
                  <a:blip r:embed="rId5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6D52DBB6-CC47-6B3D-91D1-72A48C4DE92E}"/>
                </a:ext>
              </a:extLst>
            </p:cNvPr>
            <p:cNvSpPr txBox="1"/>
            <p:nvPr/>
          </p:nvSpPr>
          <p:spPr>
            <a:xfrm>
              <a:off x="7091278" y="3417887"/>
              <a:ext cx="8113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/>
                <a:t>Wollaston</a:t>
              </a:r>
            </a:p>
            <a:p>
              <a:pPr algn="r"/>
              <a:r>
                <a:rPr lang="en-US" sz="1200" dirty="0"/>
                <a:t>Prism</a:t>
              </a:r>
            </a:p>
          </p:txBody>
        </p:sp>
        <p:sp>
          <p:nvSpPr>
            <p:cNvPr id="75" name="Arc 74">
              <a:extLst>
                <a:ext uri="{FF2B5EF4-FFF2-40B4-BE49-F238E27FC236}">
                  <a16:creationId xmlns:a16="http://schemas.microsoft.com/office/drawing/2014/main" id="{4A748110-6A6C-625F-60C5-13833901B704}"/>
                </a:ext>
              </a:extLst>
            </p:cNvPr>
            <p:cNvSpPr/>
            <p:nvPr/>
          </p:nvSpPr>
          <p:spPr>
            <a:xfrm rot="5400000">
              <a:off x="8155773" y="2730243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E95B8B88-6905-22FA-919C-6120982D45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0581" y="2418956"/>
              <a:ext cx="0" cy="1006903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CD996118-8E9B-8F35-7E1F-867A13C445ED}"/>
                </a:ext>
              </a:extLst>
            </p:cNvPr>
            <p:cNvSpPr/>
            <p:nvPr/>
          </p:nvSpPr>
          <p:spPr>
            <a:xfrm rot="13500000" flipH="1" flipV="1">
              <a:off x="7749948" y="2394332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C3FD34E-4D06-F9B9-0B6B-CE3DB1785C17}"/>
                </a:ext>
              </a:extLst>
            </p:cNvPr>
            <p:cNvSpPr txBox="1"/>
            <p:nvPr/>
          </p:nvSpPr>
          <p:spPr>
            <a:xfrm>
              <a:off x="8005206" y="220520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M7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CA20C48-64B2-937A-B977-EDA37DF9458D}"/>
                </a:ext>
              </a:extLst>
            </p:cNvPr>
            <p:cNvSpPr txBox="1"/>
            <p:nvPr/>
          </p:nvSpPr>
          <p:spPr>
            <a:xfrm>
              <a:off x="2781690" y="2195424"/>
              <a:ext cx="4251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M10</a:t>
              </a:r>
            </a:p>
          </p:txBody>
        </p: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C6B1298D-0C6D-CC99-FED9-8781B0C3E3C7}"/>
              </a:ext>
            </a:extLst>
          </p:cNvPr>
          <p:cNvSpPr txBox="1"/>
          <p:nvPr/>
        </p:nvSpPr>
        <p:spPr>
          <a:xfrm>
            <a:off x="1336588" y="5832819"/>
            <a:ext cx="951882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Currently shown on Wikipedia: https://en.wikipedia.org/wiki/Terahertz_time-domain_spectroscopy</a:t>
            </a:r>
          </a:p>
        </p:txBody>
      </p:sp>
    </p:spTree>
    <p:extLst>
      <p:ext uri="{BB962C8B-B14F-4D97-AF65-F5344CB8AC3E}">
        <p14:creationId xmlns:p14="http://schemas.microsoft.com/office/powerpoint/2010/main" val="2855209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7509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Instructions |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Create Figures from PowerPoint Objects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403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3088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Table of Contents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DC834-3A3B-44C1-8AC2-E4CB62AFF013}"/>
              </a:ext>
            </a:extLst>
          </p:cNvPr>
          <p:cNvSpPr txBox="1"/>
          <p:nvPr/>
        </p:nvSpPr>
        <p:spPr>
          <a:xfrm>
            <a:off x="228600" y="813375"/>
            <a:ext cx="11653761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>
                <a:hlinkClick r:id="rId3" action="ppaction://hlinksldjump"/>
              </a:rPr>
              <a:t>The Optics Library</a:t>
            </a:r>
            <a:endParaRPr lang="en-US" sz="2000" dirty="0"/>
          </a:p>
          <a:p>
            <a:r>
              <a:rPr lang="en-US" sz="2000" dirty="0"/>
              <a:t>Instructions</a:t>
            </a:r>
          </a:p>
          <a:p>
            <a:pPr lvl="1"/>
            <a:r>
              <a:rPr lang="en-US" sz="2000" dirty="0">
                <a:hlinkClick r:id="rId4" action="ppaction://hlinksldjump"/>
              </a:rPr>
              <a:t>Tips &amp; Tricks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>
                <a:hlinkClick r:id="rId5" action="ppaction://hlinksldjump"/>
              </a:rPr>
              <a:t>Create Figures from PowerPoint Objects</a:t>
            </a:r>
            <a:endParaRPr lang="en-US" sz="2000" dirty="0"/>
          </a:p>
          <a:p>
            <a:r>
              <a:rPr lang="en-US" sz="2000" dirty="0"/>
              <a:t>Common Optics Blocks</a:t>
            </a:r>
          </a:p>
          <a:p>
            <a:pPr lvl="1"/>
            <a:r>
              <a:rPr lang="en-US" sz="2000" dirty="0">
                <a:hlinkClick r:id="rId6" action="ppaction://hlinksldjump"/>
              </a:rPr>
              <a:t>Balance Detector Orientations</a:t>
            </a:r>
            <a:r>
              <a:rPr lang="en-US" sz="2000" dirty="0"/>
              <a:t> | </a:t>
            </a:r>
            <a:r>
              <a:rPr lang="en-US" sz="2000" dirty="0">
                <a:hlinkClick r:id="rId7" action="ppaction://hlinksldjump"/>
              </a:rPr>
              <a:t>No Txt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>
                <a:hlinkClick r:id="rId8" action="ppaction://hlinksldjump"/>
              </a:rPr>
              <a:t>Delay Stage Orientations </a:t>
            </a:r>
            <a:r>
              <a:rPr lang="en-US" sz="2000" dirty="0"/>
              <a:t>| </a:t>
            </a:r>
            <a:r>
              <a:rPr lang="en-US" sz="2000" dirty="0">
                <a:hlinkClick r:id="rId9" action="ppaction://hlinksldjump"/>
              </a:rPr>
              <a:t>No Txt</a:t>
            </a:r>
            <a:endParaRPr lang="en-US" sz="2000" dirty="0"/>
          </a:p>
          <a:p>
            <a:r>
              <a:rPr lang="en-US" sz="2000" dirty="0"/>
              <a:t>Examples</a:t>
            </a:r>
          </a:p>
          <a:p>
            <a:pPr lvl="1"/>
            <a:r>
              <a:rPr lang="en-US" sz="2000" dirty="0">
                <a:hlinkClick r:id="rId10" action="ppaction://hlinksldjump"/>
              </a:rPr>
              <a:t>Typical THz-TDS System</a:t>
            </a:r>
            <a:endParaRPr lang="en-US" sz="2000" dirty="0"/>
          </a:p>
          <a:p>
            <a:pPr lvl="1"/>
            <a:r>
              <a:rPr lang="en-US" sz="2000" dirty="0">
                <a:hlinkClick r:id="rId11" action="ppaction://hlinksldjump"/>
              </a:rPr>
              <a:t>Stationary Sample ATM </a:t>
            </a:r>
            <a:r>
              <a:rPr lang="en-US" sz="2000" dirty="0"/>
              <a:t>(Two Orientations)</a:t>
            </a:r>
          </a:p>
          <a:p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510C5B-721B-F8A6-3221-65129316DDEE}"/>
              </a:ext>
            </a:extLst>
          </p:cNvPr>
          <p:cNvGrpSpPr/>
          <p:nvPr/>
        </p:nvGrpSpPr>
        <p:grpSpPr>
          <a:xfrm>
            <a:off x="6096000" y="5627408"/>
            <a:ext cx="3044414" cy="834433"/>
            <a:chOff x="6071306" y="5651865"/>
            <a:chExt cx="3044414" cy="834433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15ECD71-2F0D-9897-622A-11A3A6018708}"/>
                </a:ext>
              </a:extLst>
            </p:cNvPr>
            <p:cNvSpPr/>
            <p:nvPr/>
          </p:nvSpPr>
          <p:spPr>
            <a:xfrm>
              <a:off x="6071306" y="5651865"/>
              <a:ext cx="3044414" cy="834433"/>
            </a:xfrm>
            <a:custGeom>
              <a:avLst/>
              <a:gdLst>
                <a:gd name="connsiteX0" fmla="*/ 249230 w 3044414"/>
                <a:gd name="connsiteY0" fmla="*/ 0 h 834433"/>
                <a:gd name="connsiteX1" fmla="*/ 3044414 w 3044414"/>
                <a:gd name="connsiteY1" fmla="*/ 0 h 834433"/>
                <a:gd name="connsiteX2" fmla="*/ 3044414 w 3044414"/>
                <a:gd name="connsiteY2" fmla="*/ 584775 h 834433"/>
                <a:gd name="connsiteX3" fmla="*/ 457490 w 3044414"/>
                <a:gd name="connsiteY3" fmla="*/ 584775 h 834433"/>
                <a:gd name="connsiteX4" fmla="*/ 317285 w 3044414"/>
                <a:gd name="connsiteY4" fmla="*/ 737062 h 834433"/>
                <a:gd name="connsiteX5" fmla="*/ 423047 w 3044414"/>
                <a:gd name="connsiteY5" fmla="*/ 834433 h 834433"/>
                <a:gd name="connsiteX6" fmla="*/ 71067 w 3044414"/>
                <a:gd name="connsiteY6" fmla="*/ 792252 h 834433"/>
                <a:gd name="connsiteX7" fmla="*/ 0 w 3044414"/>
                <a:gd name="connsiteY7" fmla="*/ 444950 h 834433"/>
                <a:gd name="connsiteX8" fmla="*/ 105762 w 3044414"/>
                <a:gd name="connsiteY8" fmla="*/ 542320 h 834433"/>
                <a:gd name="connsiteX9" fmla="*/ 246219 w 3044414"/>
                <a:gd name="connsiteY9" fmla="*/ 389759 h 834433"/>
                <a:gd name="connsiteX10" fmla="*/ 249230 w 3044414"/>
                <a:gd name="connsiteY10" fmla="*/ 392531 h 834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44414" h="834433">
                  <a:moveTo>
                    <a:pt x="249230" y="0"/>
                  </a:moveTo>
                  <a:lnTo>
                    <a:pt x="3044414" y="0"/>
                  </a:lnTo>
                  <a:lnTo>
                    <a:pt x="3044414" y="584775"/>
                  </a:lnTo>
                  <a:lnTo>
                    <a:pt x="457490" y="584775"/>
                  </a:lnTo>
                  <a:lnTo>
                    <a:pt x="317285" y="737062"/>
                  </a:lnTo>
                  <a:lnTo>
                    <a:pt x="423047" y="834433"/>
                  </a:lnTo>
                  <a:lnTo>
                    <a:pt x="71067" y="792252"/>
                  </a:lnTo>
                  <a:lnTo>
                    <a:pt x="0" y="444950"/>
                  </a:lnTo>
                  <a:lnTo>
                    <a:pt x="105762" y="542320"/>
                  </a:lnTo>
                  <a:lnTo>
                    <a:pt x="246219" y="389759"/>
                  </a:lnTo>
                  <a:lnTo>
                    <a:pt x="249230" y="39253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8188ACF-259F-01F8-0527-B78BAC669C6D}"/>
                </a:ext>
              </a:extLst>
            </p:cNvPr>
            <p:cNvSpPr txBox="1"/>
            <p:nvPr/>
          </p:nvSpPr>
          <p:spPr>
            <a:xfrm>
              <a:off x="6367807" y="5651865"/>
              <a:ext cx="26253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2">
                      <a:lumMod val="75000"/>
                    </a:schemeClr>
                  </a:solidFill>
                </a:rPr>
                <a:t>Tip: Click logo on any page to return to Table of Contents.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771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5093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Optics Library |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0.75” Optics</a:t>
            </a:r>
            <a:endParaRPr lang="en-US" sz="2400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39B58F4-EE5C-8FCD-BDAE-35D559A60520}"/>
              </a:ext>
            </a:extLst>
          </p:cNvPr>
          <p:cNvSpPr/>
          <p:nvPr/>
        </p:nvSpPr>
        <p:spPr>
          <a:xfrm>
            <a:off x="586621" y="1017473"/>
            <a:ext cx="128250" cy="685800"/>
          </a:xfrm>
          <a:custGeom>
            <a:avLst/>
            <a:gdLst>
              <a:gd name="connsiteX0" fmla="*/ 63582 w 169154"/>
              <a:gd name="connsiteY0" fmla="*/ 0 h 764863"/>
              <a:gd name="connsiteX1" fmla="*/ 110636 w 169154"/>
              <a:gd name="connsiteY1" fmla="*/ 0 h 764863"/>
              <a:gd name="connsiteX2" fmla="*/ 133182 w 169154"/>
              <a:gd name="connsiteY2" fmla="*/ 64890 h 764863"/>
              <a:gd name="connsiteX3" fmla="*/ 163609 w 169154"/>
              <a:gd name="connsiteY3" fmla="*/ 218021 h 764863"/>
              <a:gd name="connsiteX4" fmla="*/ 169154 w 169154"/>
              <a:gd name="connsiteY4" fmla="*/ 303954 h 764863"/>
              <a:gd name="connsiteX5" fmla="*/ 169154 w 169154"/>
              <a:gd name="connsiteY5" fmla="*/ 460908 h 764863"/>
              <a:gd name="connsiteX6" fmla="*/ 163609 w 169154"/>
              <a:gd name="connsiteY6" fmla="*/ 546841 h 764863"/>
              <a:gd name="connsiteX7" fmla="*/ 133182 w 169154"/>
              <a:gd name="connsiteY7" fmla="*/ 699973 h 764863"/>
              <a:gd name="connsiteX8" fmla="*/ 110636 w 169154"/>
              <a:gd name="connsiteY8" fmla="*/ 764863 h 764863"/>
              <a:gd name="connsiteX9" fmla="*/ 63582 w 169154"/>
              <a:gd name="connsiteY9" fmla="*/ 764863 h 764863"/>
              <a:gd name="connsiteX10" fmla="*/ 41037 w 169154"/>
              <a:gd name="connsiteY10" fmla="*/ 699973 h 764863"/>
              <a:gd name="connsiteX11" fmla="*/ 0 w 169154"/>
              <a:gd name="connsiteY11" fmla="*/ 382431 h 764863"/>
              <a:gd name="connsiteX12" fmla="*/ 41037 w 169154"/>
              <a:gd name="connsiteY12" fmla="*/ 64890 h 764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9154" h="764863">
                <a:moveTo>
                  <a:pt x="63582" y="0"/>
                </a:moveTo>
                <a:lnTo>
                  <a:pt x="110636" y="0"/>
                </a:lnTo>
                <a:lnTo>
                  <a:pt x="133182" y="64890"/>
                </a:lnTo>
                <a:cubicBezTo>
                  <a:pt x="146394" y="113690"/>
                  <a:pt x="156653" y="164916"/>
                  <a:pt x="163609" y="218021"/>
                </a:cubicBezTo>
                <a:lnTo>
                  <a:pt x="169154" y="303954"/>
                </a:lnTo>
                <a:lnTo>
                  <a:pt x="169154" y="460908"/>
                </a:lnTo>
                <a:lnTo>
                  <a:pt x="163609" y="546841"/>
                </a:lnTo>
                <a:cubicBezTo>
                  <a:pt x="156653" y="599947"/>
                  <a:pt x="146394" y="651173"/>
                  <a:pt x="133182" y="699973"/>
                </a:cubicBezTo>
                <a:lnTo>
                  <a:pt x="110636" y="764863"/>
                </a:lnTo>
                <a:lnTo>
                  <a:pt x="63582" y="764863"/>
                </a:lnTo>
                <a:lnTo>
                  <a:pt x="41037" y="699973"/>
                </a:lnTo>
                <a:cubicBezTo>
                  <a:pt x="14612" y="602373"/>
                  <a:pt x="0" y="495068"/>
                  <a:pt x="0" y="382431"/>
                </a:cubicBezTo>
                <a:cubicBezTo>
                  <a:pt x="0" y="269794"/>
                  <a:pt x="14612" y="162489"/>
                  <a:pt x="41037" y="64890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A7F5BBC-017D-3D9A-BB8E-C96D785249A6}"/>
              </a:ext>
            </a:extLst>
          </p:cNvPr>
          <p:cNvSpPr/>
          <p:nvPr/>
        </p:nvSpPr>
        <p:spPr>
          <a:xfrm>
            <a:off x="803714" y="1017473"/>
            <a:ext cx="64124" cy="685800"/>
          </a:xfrm>
          <a:custGeom>
            <a:avLst/>
            <a:gdLst>
              <a:gd name="connsiteX0" fmla="*/ 48207 w 64124"/>
              <a:gd name="connsiteY0" fmla="*/ 0 h 685800"/>
              <a:gd name="connsiteX1" fmla="*/ 64124 w 64124"/>
              <a:gd name="connsiteY1" fmla="*/ 0 h 685800"/>
              <a:gd name="connsiteX2" fmla="*/ 64124 w 64124"/>
              <a:gd name="connsiteY2" fmla="*/ 685800 h 685800"/>
              <a:gd name="connsiteX3" fmla="*/ 48207 w 64124"/>
              <a:gd name="connsiteY3" fmla="*/ 685800 h 685800"/>
              <a:gd name="connsiteX4" fmla="*/ 31114 w 64124"/>
              <a:gd name="connsiteY4" fmla="*/ 627618 h 685800"/>
              <a:gd name="connsiteX5" fmla="*/ 0 w 64124"/>
              <a:gd name="connsiteY5" fmla="*/ 342900 h 685800"/>
              <a:gd name="connsiteX6" fmla="*/ 31114 w 64124"/>
              <a:gd name="connsiteY6" fmla="*/ 58182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124" h="685800">
                <a:moveTo>
                  <a:pt x="48207" y="0"/>
                </a:moveTo>
                <a:lnTo>
                  <a:pt x="64124" y="0"/>
                </a:lnTo>
                <a:lnTo>
                  <a:pt x="64124" y="685800"/>
                </a:lnTo>
                <a:lnTo>
                  <a:pt x="48207" y="685800"/>
                </a:lnTo>
                <a:lnTo>
                  <a:pt x="31114" y="627618"/>
                </a:lnTo>
                <a:cubicBezTo>
                  <a:pt x="11079" y="540107"/>
                  <a:pt x="0" y="443894"/>
                  <a:pt x="0" y="342900"/>
                </a:cubicBezTo>
                <a:cubicBezTo>
                  <a:pt x="0" y="241906"/>
                  <a:pt x="11079" y="145693"/>
                  <a:pt x="31114" y="58182"/>
                </a:cubicBezTo>
                <a:close/>
              </a:path>
            </a:pathLst>
          </a:custGeom>
          <a:gradFill flip="none" rotWithShape="1">
            <a:gsLst>
              <a:gs pos="8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1895597-61EF-CC63-3CCE-4DAB9366969F}"/>
              </a:ext>
            </a:extLst>
          </p:cNvPr>
          <p:cNvSpPr/>
          <p:nvPr/>
        </p:nvSpPr>
        <p:spPr>
          <a:xfrm flipH="1">
            <a:off x="2201778" y="1017473"/>
            <a:ext cx="86643" cy="685800"/>
          </a:xfrm>
          <a:custGeom>
            <a:avLst/>
            <a:gdLst>
              <a:gd name="connsiteX0" fmla="*/ 48207 w 86643"/>
              <a:gd name="connsiteY0" fmla="*/ 0 h 685800"/>
              <a:gd name="connsiteX1" fmla="*/ 83883 w 86643"/>
              <a:gd name="connsiteY1" fmla="*/ 0 h 685800"/>
              <a:gd name="connsiteX2" fmla="*/ 86643 w 86643"/>
              <a:gd name="connsiteY2" fmla="*/ 9397 h 685800"/>
              <a:gd name="connsiteX3" fmla="*/ 72311 w 86643"/>
              <a:gd name="connsiteY3" fmla="*/ 58182 h 685800"/>
              <a:gd name="connsiteX4" fmla="*/ 41197 w 86643"/>
              <a:gd name="connsiteY4" fmla="*/ 342900 h 685800"/>
              <a:gd name="connsiteX5" fmla="*/ 72311 w 86643"/>
              <a:gd name="connsiteY5" fmla="*/ 627618 h 685800"/>
              <a:gd name="connsiteX6" fmla="*/ 86643 w 86643"/>
              <a:gd name="connsiteY6" fmla="*/ 676403 h 685800"/>
              <a:gd name="connsiteX7" fmla="*/ 83883 w 86643"/>
              <a:gd name="connsiteY7" fmla="*/ 685800 h 685800"/>
              <a:gd name="connsiteX8" fmla="*/ 48207 w 86643"/>
              <a:gd name="connsiteY8" fmla="*/ 685800 h 685800"/>
              <a:gd name="connsiteX9" fmla="*/ 31114 w 86643"/>
              <a:gd name="connsiteY9" fmla="*/ 627618 h 685800"/>
              <a:gd name="connsiteX10" fmla="*/ 0 w 86643"/>
              <a:gd name="connsiteY10" fmla="*/ 342900 h 685800"/>
              <a:gd name="connsiteX11" fmla="*/ 31114 w 86643"/>
              <a:gd name="connsiteY11" fmla="*/ 58182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6643" h="685800">
                <a:moveTo>
                  <a:pt x="48207" y="0"/>
                </a:moveTo>
                <a:lnTo>
                  <a:pt x="83883" y="0"/>
                </a:lnTo>
                <a:lnTo>
                  <a:pt x="86643" y="9397"/>
                </a:lnTo>
                <a:lnTo>
                  <a:pt x="72311" y="58182"/>
                </a:lnTo>
                <a:cubicBezTo>
                  <a:pt x="52276" y="145693"/>
                  <a:pt x="41197" y="241906"/>
                  <a:pt x="41197" y="342900"/>
                </a:cubicBezTo>
                <a:cubicBezTo>
                  <a:pt x="41197" y="443893"/>
                  <a:pt x="52276" y="540107"/>
                  <a:pt x="72311" y="627618"/>
                </a:cubicBezTo>
                <a:lnTo>
                  <a:pt x="86643" y="676403"/>
                </a:lnTo>
                <a:lnTo>
                  <a:pt x="83883" y="685800"/>
                </a:lnTo>
                <a:lnTo>
                  <a:pt x="48207" y="685800"/>
                </a:lnTo>
                <a:lnTo>
                  <a:pt x="31114" y="627618"/>
                </a:lnTo>
                <a:cubicBezTo>
                  <a:pt x="11079" y="540107"/>
                  <a:pt x="0" y="443893"/>
                  <a:pt x="0" y="342900"/>
                </a:cubicBezTo>
                <a:cubicBezTo>
                  <a:pt x="0" y="241906"/>
                  <a:pt x="11079" y="145693"/>
                  <a:pt x="31114" y="58182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42C524A-E7C6-6FA6-B34A-A65958699248}"/>
              </a:ext>
            </a:extLst>
          </p:cNvPr>
          <p:cNvSpPr/>
          <p:nvPr/>
        </p:nvSpPr>
        <p:spPr>
          <a:xfrm flipH="1">
            <a:off x="956681" y="1017473"/>
            <a:ext cx="64124" cy="685800"/>
          </a:xfrm>
          <a:custGeom>
            <a:avLst/>
            <a:gdLst>
              <a:gd name="connsiteX0" fmla="*/ 48207 w 64124"/>
              <a:gd name="connsiteY0" fmla="*/ 0 h 685800"/>
              <a:gd name="connsiteX1" fmla="*/ 64124 w 64124"/>
              <a:gd name="connsiteY1" fmla="*/ 0 h 685800"/>
              <a:gd name="connsiteX2" fmla="*/ 64124 w 64124"/>
              <a:gd name="connsiteY2" fmla="*/ 685800 h 685800"/>
              <a:gd name="connsiteX3" fmla="*/ 48207 w 64124"/>
              <a:gd name="connsiteY3" fmla="*/ 685800 h 685800"/>
              <a:gd name="connsiteX4" fmla="*/ 31114 w 64124"/>
              <a:gd name="connsiteY4" fmla="*/ 627618 h 685800"/>
              <a:gd name="connsiteX5" fmla="*/ 0 w 64124"/>
              <a:gd name="connsiteY5" fmla="*/ 342900 h 685800"/>
              <a:gd name="connsiteX6" fmla="*/ 31114 w 64124"/>
              <a:gd name="connsiteY6" fmla="*/ 58182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124" h="685800">
                <a:moveTo>
                  <a:pt x="48207" y="0"/>
                </a:moveTo>
                <a:lnTo>
                  <a:pt x="64124" y="0"/>
                </a:lnTo>
                <a:lnTo>
                  <a:pt x="64124" y="685800"/>
                </a:lnTo>
                <a:lnTo>
                  <a:pt x="48207" y="685800"/>
                </a:lnTo>
                <a:lnTo>
                  <a:pt x="31114" y="627618"/>
                </a:lnTo>
                <a:cubicBezTo>
                  <a:pt x="11079" y="540107"/>
                  <a:pt x="0" y="443894"/>
                  <a:pt x="0" y="342900"/>
                </a:cubicBezTo>
                <a:cubicBezTo>
                  <a:pt x="0" y="241906"/>
                  <a:pt x="11079" y="145693"/>
                  <a:pt x="31114" y="58182"/>
                </a:cubicBezTo>
                <a:close/>
              </a:path>
            </a:pathLst>
          </a:custGeom>
          <a:gradFill flip="none" rotWithShape="1">
            <a:gsLst>
              <a:gs pos="8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D6B745F-6413-E2EA-0873-6D0DA35ADC8C}"/>
              </a:ext>
            </a:extLst>
          </p:cNvPr>
          <p:cNvSpPr/>
          <p:nvPr/>
        </p:nvSpPr>
        <p:spPr>
          <a:xfrm>
            <a:off x="2377264" y="1018042"/>
            <a:ext cx="137129" cy="684663"/>
          </a:xfrm>
          <a:custGeom>
            <a:avLst/>
            <a:gdLst>
              <a:gd name="connsiteX0" fmla="*/ 2760 w 137129"/>
              <a:gd name="connsiteY0" fmla="*/ 0 h 684663"/>
              <a:gd name="connsiteX1" fmla="*/ 28434 w 137129"/>
              <a:gd name="connsiteY1" fmla="*/ 0 h 684663"/>
              <a:gd name="connsiteX2" fmla="*/ 115077 w 137129"/>
              <a:gd name="connsiteY2" fmla="*/ 0 h 684663"/>
              <a:gd name="connsiteX3" fmla="*/ 134369 w 137129"/>
              <a:gd name="connsiteY3" fmla="*/ 0 h 684663"/>
              <a:gd name="connsiteX4" fmla="*/ 137129 w 137129"/>
              <a:gd name="connsiteY4" fmla="*/ 9397 h 684663"/>
              <a:gd name="connsiteX5" fmla="*/ 122797 w 137129"/>
              <a:gd name="connsiteY5" fmla="*/ 58182 h 684663"/>
              <a:gd name="connsiteX6" fmla="*/ 91683 w 137129"/>
              <a:gd name="connsiteY6" fmla="*/ 342900 h 684663"/>
              <a:gd name="connsiteX7" fmla="*/ 122797 w 137129"/>
              <a:gd name="connsiteY7" fmla="*/ 627618 h 684663"/>
              <a:gd name="connsiteX8" fmla="*/ 137129 w 137129"/>
              <a:gd name="connsiteY8" fmla="*/ 676403 h 684663"/>
              <a:gd name="connsiteX9" fmla="*/ 134703 w 137129"/>
              <a:gd name="connsiteY9" fmla="*/ 684663 h 684663"/>
              <a:gd name="connsiteX10" fmla="*/ 2426 w 137129"/>
              <a:gd name="connsiteY10" fmla="*/ 684663 h 684663"/>
              <a:gd name="connsiteX11" fmla="*/ 0 w 137129"/>
              <a:gd name="connsiteY11" fmla="*/ 676403 h 684663"/>
              <a:gd name="connsiteX12" fmla="*/ 14332 w 137129"/>
              <a:gd name="connsiteY12" fmla="*/ 627618 h 684663"/>
              <a:gd name="connsiteX13" fmla="*/ 37402 w 137129"/>
              <a:gd name="connsiteY13" fmla="*/ 490315 h 684663"/>
              <a:gd name="connsiteX14" fmla="*/ 45222 w 137129"/>
              <a:gd name="connsiteY14" fmla="*/ 347005 h 684663"/>
              <a:gd name="connsiteX15" fmla="*/ 45222 w 137129"/>
              <a:gd name="connsiteY15" fmla="*/ 338795 h 684663"/>
              <a:gd name="connsiteX16" fmla="*/ 37402 w 137129"/>
              <a:gd name="connsiteY16" fmla="*/ 195485 h 684663"/>
              <a:gd name="connsiteX17" fmla="*/ 14332 w 137129"/>
              <a:gd name="connsiteY17" fmla="*/ 58182 h 684663"/>
              <a:gd name="connsiteX18" fmla="*/ 0 w 137129"/>
              <a:gd name="connsiteY18" fmla="*/ 9397 h 684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7129" h="684663">
                <a:moveTo>
                  <a:pt x="2760" y="0"/>
                </a:moveTo>
                <a:lnTo>
                  <a:pt x="28434" y="0"/>
                </a:lnTo>
                <a:lnTo>
                  <a:pt x="115077" y="0"/>
                </a:lnTo>
                <a:lnTo>
                  <a:pt x="134369" y="0"/>
                </a:lnTo>
                <a:lnTo>
                  <a:pt x="137129" y="9397"/>
                </a:lnTo>
                <a:lnTo>
                  <a:pt x="122797" y="58182"/>
                </a:lnTo>
                <a:cubicBezTo>
                  <a:pt x="102762" y="145693"/>
                  <a:pt x="91683" y="241906"/>
                  <a:pt x="91683" y="342900"/>
                </a:cubicBezTo>
                <a:cubicBezTo>
                  <a:pt x="91683" y="443893"/>
                  <a:pt x="102762" y="540107"/>
                  <a:pt x="122797" y="627618"/>
                </a:cubicBezTo>
                <a:lnTo>
                  <a:pt x="137129" y="676403"/>
                </a:lnTo>
                <a:lnTo>
                  <a:pt x="134703" y="684663"/>
                </a:lnTo>
                <a:lnTo>
                  <a:pt x="2426" y="684663"/>
                </a:lnTo>
                <a:lnTo>
                  <a:pt x="0" y="676403"/>
                </a:lnTo>
                <a:lnTo>
                  <a:pt x="14332" y="627618"/>
                </a:lnTo>
                <a:cubicBezTo>
                  <a:pt x="24349" y="583862"/>
                  <a:pt x="32128" y="537931"/>
                  <a:pt x="37402" y="490315"/>
                </a:cubicBezTo>
                <a:lnTo>
                  <a:pt x="45222" y="347005"/>
                </a:lnTo>
                <a:lnTo>
                  <a:pt x="45222" y="338795"/>
                </a:lnTo>
                <a:lnTo>
                  <a:pt x="37402" y="195485"/>
                </a:lnTo>
                <a:cubicBezTo>
                  <a:pt x="32128" y="147868"/>
                  <a:pt x="24349" y="101937"/>
                  <a:pt x="14332" y="58182"/>
                </a:cubicBezTo>
                <a:lnTo>
                  <a:pt x="0" y="9397"/>
                </a:lnTo>
                <a:close/>
              </a:path>
            </a:pathLst>
          </a:custGeom>
          <a:gradFill flip="none" rotWithShape="1">
            <a:gsLst>
              <a:gs pos="50000">
                <a:schemeClr val="accent1">
                  <a:lumMod val="60000"/>
                  <a:lumOff val="4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63A86F0-33E3-C712-1AD3-366D4D7D8934}"/>
              </a:ext>
            </a:extLst>
          </p:cNvPr>
          <p:cNvSpPr/>
          <p:nvPr/>
        </p:nvSpPr>
        <p:spPr>
          <a:xfrm>
            <a:off x="2026292" y="1017473"/>
            <a:ext cx="86643" cy="685800"/>
          </a:xfrm>
          <a:custGeom>
            <a:avLst/>
            <a:gdLst>
              <a:gd name="connsiteX0" fmla="*/ 48207 w 86643"/>
              <a:gd name="connsiteY0" fmla="*/ 0 h 685800"/>
              <a:gd name="connsiteX1" fmla="*/ 83883 w 86643"/>
              <a:gd name="connsiteY1" fmla="*/ 0 h 685800"/>
              <a:gd name="connsiteX2" fmla="*/ 86643 w 86643"/>
              <a:gd name="connsiteY2" fmla="*/ 9397 h 685800"/>
              <a:gd name="connsiteX3" fmla="*/ 72311 w 86643"/>
              <a:gd name="connsiteY3" fmla="*/ 58182 h 685800"/>
              <a:gd name="connsiteX4" fmla="*/ 41197 w 86643"/>
              <a:gd name="connsiteY4" fmla="*/ 342900 h 685800"/>
              <a:gd name="connsiteX5" fmla="*/ 72311 w 86643"/>
              <a:gd name="connsiteY5" fmla="*/ 627618 h 685800"/>
              <a:gd name="connsiteX6" fmla="*/ 86643 w 86643"/>
              <a:gd name="connsiteY6" fmla="*/ 676403 h 685800"/>
              <a:gd name="connsiteX7" fmla="*/ 83883 w 86643"/>
              <a:gd name="connsiteY7" fmla="*/ 685800 h 685800"/>
              <a:gd name="connsiteX8" fmla="*/ 48207 w 86643"/>
              <a:gd name="connsiteY8" fmla="*/ 685800 h 685800"/>
              <a:gd name="connsiteX9" fmla="*/ 31114 w 86643"/>
              <a:gd name="connsiteY9" fmla="*/ 627618 h 685800"/>
              <a:gd name="connsiteX10" fmla="*/ 0 w 86643"/>
              <a:gd name="connsiteY10" fmla="*/ 342900 h 685800"/>
              <a:gd name="connsiteX11" fmla="*/ 31114 w 86643"/>
              <a:gd name="connsiteY11" fmla="*/ 58182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6643" h="685800">
                <a:moveTo>
                  <a:pt x="48207" y="0"/>
                </a:moveTo>
                <a:lnTo>
                  <a:pt x="83883" y="0"/>
                </a:lnTo>
                <a:lnTo>
                  <a:pt x="86643" y="9397"/>
                </a:lnTo>
                <a:lnTo>
                  <a:pt x="72311" y="58182"/>
                </a:lnTo>
                <a:cubicBezTo>
                  <a:pt x="52276" y="145693"/>
                  <a:pt x="41197" y="241906"/>
                  <a:pt x="41197" y="342900"/>
                </a:cubicBezTo>
                <a:cubicBezTo>
                  <a:pt x="41197" y="443893"/>
                  <a:pt x="52276" y="540107"/>
                  <a:pt x="72311" y="627618"/>
                </a:cubicBezTo>
                <a:lnTo>
                  <a:pt x="86643" y="676403"/>
                </a:lnTo>
                <a:lnTo>
                  <a:pt x="83883" y="685800"/>
                </a:lnTo>
                <a:lnTo>
                  <a:pt x="48207" y="685800"/>
                </a:lnTo>
                <a:lnTo>
                  <a:pt x="31114" y="627618"/>
                </a:lnTo>
                <a:cubicBezTo>
                  <a:pt x="11079" y="540107"/>
                  <a:pt x="0" y="443893"/>
                  <a:pt x="0" y="342900"/>
                </a:cubicBezTo>
                <a:cubicBezTo>
                  <a:pt x="0" y="241906"/>
                  <a:pt x="11079" y="145693"/>
                  <a:pt x="31114" y="58182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CDC0EC6-4096-71BE-4203-B11B0EB65584}"/>
              </a:ext>
            </a:extLst>
          </p:cNvPr>
          <p:cNvSpPr/>
          <p:nvPr/>
        </p:nvSpPr>
        <p:spPr>
          <a:xfrm>
            <a:off x="314898" y="1017473"/>
            <a:ext cx="182880" cy="685800"/>
          </a:xfrm>
          <a:custGeom>
            <a:avLst/>
            <a:gdLst>
              <a:gd name="connsiteX0" fmla="*/ 63582 w 169154"/>
              <a:gd name="connsiteY0" fmla="*/ 0 h 764863"/>
              <a:gd name="connsiteX1" fmla="*/ 110636 w 169154"/>
              <a:gd name="connsiteY1" fmla="*/ 0 h 764863"/>
              <a:gd name="connsiteX2" fmla="*/ 133182 w 169154"/>
              <a:gd name="connsiteY2" fmla="*/ 64890 h 764863"/>
              <a:gd name="connsiteX3" fmla="*/ 163609 w 169154"/>
              <a:gd name="connsiteY3" fmla="*/ 218021 h 764863"/>
              <a:gd name="connsiteX4" fmla="*/ 169154 w 169154"/>
              <a:gd name="connsiteY4" fmla="*/ 303954 h 764863"/>
              <a:gd name="connsiteX5" fmla="*/ 169154 w 169154"/>
              <a:gd name="connsiteY5" fmla="*/ 460908 h 764863"/>
              <a:gd name="connsiteX6" fmla="*/ 163609 w 169154"/>
              <a:gd name="connsiteY6" fmla="*/ 546841 h 764863"/>
              <a:gd name="connsiteX7" fmla="*/ 133182 w 169154"/>
              <a:gd name="connsiteY7" fmla="*/ 699973 h 764863"/>
              <a:gd name="connsiteX8" fmla="*/ 110636 w 169154"/>
              <a:gd name="connsiteY8" fmla="*/ 764863 h 764863"/>
              <a:gd name="connsiteX9" fmla="*/ 63582 w 169154"/>
              <a:gd name="connsiteY9" fmla="*/ 764863 h 764863"/>
              <a:gd name="connsiteX10" fmla="*/ 41037 w 169154"/>
              <a:gd name="connsiteY10" fmla="*/ 699973 h 764863"/>
              <a:gd name="connsiteX11" fmla="*/ 0 w 169154"/>
              <a:gd name="connsiteY11" fmla="*/ 382431 h 764863"/>
              <a:gd name="connsiteX12" fmla="*/ 41037 w 169154"/>
              <a:gd name="connsiteY12" fmla="*/ 64890 h 764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9154" h="764863">
                <a:moveTo>
                  <a:pt x="63582" y="0"/>
                </a:moveTo>
                <a:lnTo>
                  <a:pt x="110636" y="0"/>
                </a:lnTo>
                <a:lnTo>
                  <a:pt x="133182" y="64890"/>
                </a:lnTo>
                <a:cubicBezTo>
                  <a:pt x="146394" y="113690"/>
                  <a:pt x="156653" y="164916"/>
                  <a:pt x="163609" y="218021"/>
                </a:cubicBezTo>
                <a:lnTo>
                  <a:pt x="169154" y="303954"/>
                </a:lnTo>
                <a:lnTo>
                  <a:pt x="169154" y="460908"/>
                </a:lnTo>
                <a:lnTo>
                  <a:pt x="163609" y="546841"/>
                </a:lnTo>
                <a:cubicBezTo>
                  <a:pt x="156653" y="599947"/>
                  <a:pt x="146394" y="651173"/>
                  <a:pt x="133182" y="699973"/>
                </a:cubicBezTo>
                <a:lnTo>
                  <a:pt x="110636" y="764863"/>
                </a:lnTo>
                <a:lnTo>
                  <a:pt x="63582" y="764863"/>
                </a:lnTo>
                <a:lnTo>
                  <a:pt x="41037" y="699973"/>
                </a:lnTo>
                <a:cubicBezTo>
                  <a:pt x="14612" y="602373"/>
                  <a:pt x="0" y="495068"/>
                  <a:pt x="0" y="382431"/>
                </a:cubicBezTo>
                <a:cubicBezTo>
                  <a:pt x="0" y="269794"/>
                  <a:pt x="14612" y="162489"/>
                  <a:pt x="41037" y="64890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909151D-7EE4-A77E-4866-2600AB7A684B}"/>
              </a:ext>
            </a:extLst>
          </p:cNvPr>
          <p:cNvSpPr/>
          <p:nvPr/>
        </p:nvSpPr>
        <p:spPr>
          <a:xfrm rot="5400000">
            <a:off x="4554260" y="1304401"/>
            <a:ext cx="685800" cy="45720"/>
          </a:xfrm>
          <a:custGeom>
            <a:avLst/>
            <a:gdLst>
              <a:gd name="connsiteX0" fmla="*/ 379476 w 685800"/>
              <a:gd name="connsiteY0" fmla="*/ 45720 h 45720"/>
              <a:gd name="connsiteX1" fmla="*/ 379476 w 685800"/>
              <a:gd name="connsiteY1" fmla="*/ 0 h 45720"/>
              <a:gd name="connsiteX2" fmla="*/ 685800 w 685800"/>
              <a:gd name="connsiteY2" fmla="*/ 0 h 45720"/>
              <a:gd name="connsiteX3" fmla="*/ 685800 w 685800"/>
              <a:gd name="connsiteY3" fmla="*/ 45720 h 45720"/>
              <a:gd name="connsiteX4" fmla="*/ 0 w 685800"/>
              <a:gd name="connsiteY4" fmla="*/ 45720 h 45720"/>
              <a:gd name="connsiteX5" fmla="*/ 0 w 685800"/>
              <a:gd name="connsiteY5" fmla="*/ 0 h 45720"/>
              <a:gd name="connsiteX6" fmla="*/ 306324 w 685800"/>
              <a:gd name="connsiteY6" fmla="*/ 0 h 45720"/>
              <a:gd name="connsiteX7" fmla="*/ 306324 w 685800"/>
              <a:gd name="connsiteY7" fmla="*/ 45720 h 45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" h="45720">
                <a:moveTo>
                  <a:pt x="379476" y="45720"/>
                </a:moveTo>
                <a:lnTo>
                  <a:pt x="379476" y="0"/>
                </a:lnTo>
                <a:lnTo>
                  <a:pt x="685800" y="0"/>
                </a:lnTo>
                <a:lnTo>
                  <a:pt x="685800" y="45720"/>
                </a:lnTo>
                <a:close/>
                <a:moveTo>
                  <a:pt x="0" y="45720"/>
                </a:moveTo>
                <a:lnTo>
                  <a:pt x="0" y="0"/>
                </a:lnTo>
                <a:lnTo>
                  <a:pt x="306324" y="0"/>
                </a:lnTo>
                <a:lnTo>
                  <a:pt x="306324" y="4572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>
                  <a:lumMod val="50000"/>
                </a:schemeClr>
              </a:gs>
              <a:gs pos="50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0"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60668F8-559E-AF3B-64D7-FA4FCA48F27D}"/>
              </a:ext>
            </a:extLst>
          </p:cNvPr>
          <p:cNvSpPr/>
          <p:nvPr/>
        </p:nvSpPr>
        <p:spPr>
          <a:xfrm rot="5400000">
            <a:off x="4729796" y="1304401"/>
            <a:ext cx="685800" cy="45720"/>
          </a:xfrm>
          <a:custGeom>
            <a:avLst/>
            <a:gdLst>
              <a:gd name="connsiteX0" fmla="*/ 401247 w 685800"/>
              <a:gd name="connsiteY0" fmla="*/ 45720 h 45720"/>
              <a:gd name="connsiteX1" fmla="*/ 401247 w 685800"/>
              <a:gd name="connsiteY1" fmla="*/ 0 h 45720"/>
              <a:gd name="connsiteX2" fmla="*/ 685800 w 685800"/>
              <a:gd name="connsiteY2" fmla="*/ 0 h 45720"/>
              <a:gd name="connsiteX3" fmla="*/ 685800 w 685800"/>
              <a:gd name="connsiteY3" fmla="*/ 45720 h 45720"/>
              <a:gd name="connsiteX4" fmla="*/ 0 w 685800"/>
              <a:gd name="connsiteY4" fmla="*/ 45720 h 45720"/>
              <a:gd name="connsiteX5" fmla="*/ 0 w 685800"/>
              <a:gd name="connsiteY5" fmla="*/ 0 h 45720"/>
              <a:gd name="connsiteX6" fmla="*/ 284553 w 685800"/>
              <a:gd name="connsiteY6" fmla="*/ 0 h 45720"/>
              <a:gd name="connsiteX7" fmla="*/ 284553 w 685800"/>
              <a:gd name="connsiteY7" fmla="*/ 45720 h 45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" h="45720">
                <a:moveTo>
                  <a:pt x="401247" y="45720"/>
                </a:moveTo>
                <a:lnTo>
                  <a:pt x="401247" y="0"/>
                </a:lnTo>
                <a:lnTo>
                  <a:pt x="685800" y="0"/>
                </a:lnTo>
                <a:lnTo>
                  <a:pt x="685800" y="45720"/>
                </a:lnTo>
                <a:close/>
                <a:moveTo>
                  <a:pt x="0" y="45720"/>
                </a:moveTo>
                <a:lnTo>
                  <a:pt x="0" y="0"/>
                </a:lnTo>
                <a:lnTo>
                  <a:pt x="284553" y="0"/>
                </a:lnTo>
                <a:lnTo>
                  <a:pt x="284553" y="4572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>
                  <a:lumMod val="50000"/>
                </a:schemeClr>
              </a:gs>
              <a:gs pos="50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0"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F9E3958-3C6F-1E99-FD97-B8D6FD13D052}"/>
              </a:ext>
            </a:extLst>
          </p:cNvPr>
          <p:cNvSpPr/>
          <p:nvPr/>
        </p:nvSpPr>
        <p:spPr>
          <a:xfrm rot="5400000">
            <a:off x="4905332" y="1304401"/>
            <a:ext cx="685800" cy="45720"/>
          </a:xfrm>
          <a:custGeom>
            <a:avLst/>
            <a:gdLst>
              <a:gd name="connsiteX0" fmla="*/ 418524 w 685800"/>
              <a:gd name="connsiteY0" fmla="*/ 45720 h 45720"/>
              <a:gd name="connsiteX1" fmla="*/ 418524 w 685800"/>
              <a:gd name="connsiteY1" fmla="*/ 0 h 45720"/>
              <a:gd name="connsiteX2" fmla="*/ 685800 w 685800"/>
              <a:gd name="connsiteY2" fmla="*/ 0 h 45720"/>
              <a:gd name="connsiteX3" fmla="*/ 685800 w 685800"/>
              <a:gd name="connsiteY3" fmla="*/ 45720 h 45720"/>
              <a:gd name="connsiteX4" fmla="*/ 0 w 685800"/>
              <a:gd name="connsiteY4" fmla="*/ 45720 h 45720"/>
              <a:gd name="connsiteX5" fmla="*/ 0 w 685800"/>
              <a:gd name="connsiteY5" fmla="*/ 0 h 45720"/>
              <a:gd name="connsiteX6" fmla="*/ 267277 w 685800"/>
              <a:gd name="connsiteY6" fmla="*/ 0 h 45720"/>
              <a:gd name="connsiteX7" fmla="*/ 267277 w 685800"/>
              <a:gd name="connsiteY7" fmla="*/ 45720 h 45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" h="45720">
                <a:moveTo>
                  <a:pt x="418524" y="45720"/>
                </a:moveTo>
                <a:lnTo>
                  <a:pt x="418524" y="0"/>
                </a:lnTo>
                <a:lnTo>
                  <a:pt x="685800" y="0"/>
                </a:lnTo>
                <a:lnTo>
                  <a:pt x="685800" y="45720"/>
                </a:lnTo>
                <a:close/>
                <a:moveTo>
                  <a:pt x="0" y="45720"/>
                </a:moveTo>
                <a:lnTo>
                  <a:pt x="0" y="0"/>
                </a:lnTo>
                <a:lnTo>
                  <a:pt x="267277" y="0"/>
                </a:lnTo>
                <a:lnTo>
                  <a:pt x="267277" y="4572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>
                  <a:lumMod val="50000"/>
                </a:schemeClr>
              </a:gs>
              <a:gs pos="50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0" scaled="0"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E7D0D16-ABFA-F3B6-898B-CA8B5DE03819}"/>
              </a:ext>
            </a:extLst>
          </p:cNvPr>
          <p:cNvGrpSpPr/>
          <p:nvPr/>
        </p:nvGrpSpPr>
        <p:grpSpPr>
          <a:xfrm>
            <a:off x="2603236" y="1017473"/>
            <a:ext cx="152919" cy="685800"/>
            <a:chOff x="4458891" y="1560052"/>
            <a:chExt cx="152919" cy="685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0D07459-29A7-9C85-DCE6-86B51FD52DB0}"/>
                </a:ext>
              </a:extLst>
            </p:cNvPr>
            <p:cNvSpPr/>
            <p:nvPr/>
          </p:nvSpPr>
          <p:spPr>
            <a:xfrm>
              <a:off x="4458891" y="1565959"/>
              <a:ext cx="132361" cy="673225"/>
            </a:xfrm>
            <a:custGeom>
              <a:avLst/>
              <a:gdLst>
                <a:gd name="connsiteX0" fmla="*/ 129663 w 132361"/>
                <a:gd name="connsiteY0" fmla="*/ 0 h 679892"/>
                <a:gd name="connsiteX1" fmla="*/ 132361 w 132361"/>
                <a:gd name="connsiteY1" fmla="*/ 0 h 679892"/>
                <a:gd name="connsiteX2" fmla="*/ 132218 w 132361"/>
                <a:gd name="connsiteY2" fmla="*/ 679892 h 679892"/>
                <a:gd name="connsiteX3" fmla="*/ 53713 w 132361"/>
                <a:gd name="connsiteY3" fmla="*/ 649100 h 679892"/>
                <a:gd name="connsiteX4" fmla="*/ 15298 w 132361"/>
                <a:gd name="connsiteY4" fmla="*/ 535217 h 679892"/>
                <a:gd name="connsiteX5" fmla="*/ 3313 w 132361"/>
                <a:gd name="connsiteY5" fmla="*/ 445466 h 679892"/>
                <a:gd name="connsiteX6" fmla="*/ 0 w 132361"/>
                <a:gd name="connsiteY6" fmla="*/ 366585 h 679892"/>
                <a:gd name="connsiteX7" fmla="*/ 0 w 132361"/>
                <a:gd name="connsiteY7" fmla="*/ 320415 h 679892"/>
                <a:gd name="connsiteX8" fmla="*/ 3313 w 132361"/>
                <a:gd name="connsiteY8" fmla="*/ 241532 h 679892"/>
                <a:gd name="connsiteX9" fmla="*/ 15298 w 132361"/>
                <a:gd name="connsiteY9" fmla="*/ 151782 h 679892"/>
                <a:gd name="connsiteX10" fmla="*/ 54691 w 132361"/>
                <a:gd name="connsiteY10" fmla="*/ 34999 h 679892"/>
                <a:gd name="connsiteX0" fmla="*/ 129663 w 132361"/>
                <a:gd name="connsiteY0" fmla="*/ 0 h 673225"/>
                <a:gd name="connsiteX1" fmla="*/ 132361 w 132361"/>
                <a:gd name="connsiteY1" fmla="*/ 0 h 673225"/>
                <a:gd name="connsiteX2" fmla="*/ 132218 w 132361"/>
                <a:gd name="connsiteY2" fmla="*/ 673225 h 673225"/>
                <a:gd name="connsiteX3" fmla="*/ 53713 w 132361"/>
                <a:gd name="connsiteY3" fmla="*/ 649100 h 673225"/>
                <a:gd name="connsiteX4" fmla="*/ 15298 w 132361"/>
                <a:gd name="connsiteY4" fmla="*/ 535217 h 673225"/>
                <a:gd name="connsiteX5" fmla="*/ 3313 w 132361"/>
                <a:gd name="connsiteY5" fmla="*/ 445466 h 673225"/>
                <a:gd name="connsiteX6" fmla="*/ 0 w 132361"/>
                <a:gd name="connsiteY6" fmla="*/ 366585 h 673225"/>
                <a:gd name="connsiteX7" fmla="*/ 0 w 132361"/>
                <a:gd name="connsiteY7" fmla="*/ 320415 h 673225"/>
                <a:gd name="connsiteX8" fmla="*/ 3313 w 132361"/>
                <a:gd name="connsiteY8" fmla="*/ 241532 h 673225"/>
                <a:gd name="connsiteX9" fmla="*/ 15298 w 132361"/>
                <a:gd name="connsiteY9" fmla="*/ 151782 h 673225"/>
                <a:gd name="connsiteX10" fmla="*/ 54691 w 132361"/>
                <a:gd name="connsiteY10" fmla="*/ 34999 h 673225"/>
                <a:gd name="connsiteX11" fmla="*/ 129663 w 132361"/>
                <a:gd name="connsiteY11" fmla="*/ 0 h 67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2361" h="673225">
                  <a:moveTo>
                    <a:pt x="129663" y="0"/>
                  </a:moveTo>
                  <a:lnTo>
                    <a:pt x="132361" y="0"/>
                  </a:lnTo>
                  <a:cubicBezTo>
                    <a:pt x="132314" y="226631"/>
                    <a:pt x="132266" y="446594"/>
                    <a:pt x="132218" y="673225"/>
                  </a:cubicBezTo>
                  <a:lnTo>
                    <a:pt x="53713" y="649100"/>
                  </a:lnTo>
                  <a:lnTo>
                    <a:pt x="15298" y="535217"/>
                  </a:lnTo>
                  <a:cubicBezTo>
                    <a:pt x="10162" y="507853"/>
                    <a:pt x="6096" y="477678"/>
                    <a:pt x="3313" y="445466"/>
                  </a:cubicBezTo>
                  <a:lnTo>
                    <a:pt x="0" y="366585"/>
                  </a:lnTo>
                  <a:lnTo>
                    <a:pt x="0" y="320415"/>
                  </a:lnTo>
                  <a:lnTo>
                    <a:pt x="3313" y="241532"/>
                  </a:lnTo>
                  <a:cubicBezTo>
                    <a:pt x="6096" y="209321"/>
                    <a:pt x="10162" y="179146"/>
                    <a:pt x="15298" y="151782"/>
                  </a:cubicBezTo>
                  <a:lnTo>
                    <a:pt x="54691" y="34999"/>
                  </a:lnTo>
                  <a:lnTo>
                    <a:pt x="129663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lumMod val="75000"/>
                  </a:schemeClr>
                </a:gs>
                <a:gs pos="20000">
                  <a:schemeClr val="accent1">
                    <a:tint val="44500"/>
                    <a:satMod val="160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C72BE08-4C7B-B520-EB92-5521F7E83C80}"/>
                </a:ext>
              </a:extLst>
            </p:cNvPr>
            <p:cNvSpPr/>
            <p:nvPr/>
          </p:nvSpPr>
          <p:spPr>
            <a:xfrm>
              <a:off x="4524443" y="1560052"/>
              <a:ext cx="87367" cy="685800"/>
            </a:xfrm>
            <a:custGeom>
              <a:avLst/>
              <a:gdLst>
                <a:gd name="connsiteX0" fmla="*/ 106927 w 117620"/>
                <a:gd name="connsiteY0" fmla="*/ 0 h 107258"/>
                <a:gd name="connsiteX1" fmla="*/ 117620 w 117620"/>
                <a:gd name="connsiteY1" fmla="*/ 1083 h 107258"/>
                <a:gd name="connsiteX2" fmla="*/ 117620 w 117620"/>
                <a:gd name="connsiteY2" fmla="*/ 106175 h 107258"/>
                <a:gd name="connsiteX3" fmla="*/ 106927 w 117620"/>
                <a:gd name="connsiteY3" fmla="*/ 107258 h 107258"/>
                <a:gd name="connsiteX4" fmla="*/ 0 w 117620"/>
                <a:gd name="connsiteY4" fmla="*/ 53629 h 107258"/>
                <a:gd name="connsiteX5" fmla="*/ 106927 w 117620"/>
                <a:gd name="connsiteY5" fmla="*/ 0 h 107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20" h="107258">
                  <a:moveTo>
                    <a:pt x="106927" y="0"/>
                  </a:moveTo>
                  <a:lnTo>
                    <a:pt x="117620" y="1083"/>
                  </a:lnTo>
                  <a:lnTo>
                    <a:pt x="117620" y="106175"/>
                  </a:lnTo>
                  <a:lnTo>
                    <a:pt x="106927" y="107258"/>
                  </a:lnTo>
                  <a:cubicBezTo>
                    <a:pt x="47873" y="107258"/>
                    <a:pt x="0" y="83247"/>
                    <a:pt x="0" y="53629"/>
                  </a:cubicBezTo>
                  <a:cubicBezTo>
                    <a:pt x="0" y="24011"/>
                    <a:pt x="47873" y="0"/>
                    <a:pt x="1069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4300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288787B-0B4F-B039-EFE5-761F4BD03202}"/>
              </a:ext>
            </a:extLst>
          </p:cNvPr>
          <p:cNvGrpSpPr/>
          <p:nvPr/>
        </p:nvGrpSpPr>
        <p:grpSpPr>
          <a:xfrm>
            <a:off x="3108009" y="1163213"/>
            <a:ext cx="89694" cy="394320"/>
            <a:chOff x="4997631" y="1693151"/>
            <a:chExt cx="89694" cy="394320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19BF21B-75BC-8CAF-6769-1B566BF8C96C}"/>
                </a:ext>
              </a:extLst>
            </p:cNvPr>
            <p:cNvSpPr/>
            <p:nvPr/>
          </p:nvSpPr>
          <p:spPr>
            <a:xfrm>
              <a:off x="4997631" y="1696548"/>
              <a:ext cx="77636" cy="390923"/>
            </a:xfrm>
            <a:custGeom>
              <a:avLst/>
              <a:gdLst>
                <a:gd name="connsiteX0" fmla="*/ 129663 w 132361"/>
                <a:gd name="connsiteY0" fmla="*/ 0 h 679892"/>
                <a:gd name="connsiteX1" fmla="*/ 132361 w 132361"/>
                <a:gd name="connsiteY1" fmla="*/ 0 h 679892"/>
                <a:gd name="connsiteX2" fmla="*/ 132218 w 132361"/>
                <a:gd name="connsiteY2" fmla="*/ 679892 h 679892"/>
                <a:gd name="connsiteX3" fmla="*/ 53713 w 132361"/>
                <a:gd name="connsiteY3" fmla="*/ 649100 h 679892"/>
                <a:gd name="connsiteX4" fmla="*/ 15298 w 132361"/>
                <a:gd name="connsiteY4" fmla="*/ 535217 h 679892"/>
                <a:gd name="connsiteX5" fmla="*/ 3313 w 132361"/>
                <a:gd name="connsiteY5" fmla="*/ 445466 h 679892"/>
                <a:gd name="connsiteX6" fmla="*/ 0 w 132361"/>
                <a:gd name="connsiteY6" fmla="*/ 366585 h 679892"/>
                <a:gd name="connsiteX7" fmla="*/ 0 w 132361"/>
                <a:gd name="connsiteY7" fmla="*/ 320415 h 679892"/>
                <a:gd name="connsiteX8" fmla="*/ 3313 w 132361"/>
                <a:gd name="connsiteY8" fmla="*/ 241532 h 679892"/>
                <a:gd name="connsiteX9" fmla="*/ 15298 w 132361"/>
                <a:gd name="connsiteY9" fmla="*/ 151782 h 679892"/>
                <a:gd name="connsiteX10" fmla="*/ 54691 w 132361"/>
                <a:gd name="connsiteY10" fmla="*/ 34999 h 679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2361" h="679892">
                  <a:moveTo>
                    <a:pt x="129663" y="0"/>
                  </a:moveTo>
                  <a:lnTo>
                    <a:pt x="132361" y="0"/>
                  </a:lnTo>
                  <a:cubicBezTo>
                    <a:pt x="132314" y="226631"/>
                    <a:pt x="132266" y="453261"/>
                    <a:pt x="132218" y="679892"/>
                  </a:cubicBezTo>
                  <a:lnTo>
                    <a:pt x="53713" y="649100"/>
                  </a:lnTo>
                  <a:lnTo>
                    <a:pt x="15298" y="535217"/>
                  </a:lnTo>
                  <a:cubicBezTo>
                    <a:pt x="10162" y="507853"/>
                    <a:pt x="6096" y="477678"/>
                    <a:pt x="3313" y="445466"/>
                  </a:cubicBezTo>
                  <a:lnTo>
                    <a:pt x="0" y="366585"/>
                  </a:lnTo>
                  <a:lnTo>
                    <a:pt x="0" y="320415"/>
                  </a:lnTo>
                  <a:lnTo>
                    <a:pt x="3313" y="241532"/>
                  </a:lnTo>
                  <a:cubicBezTo>
                    <a:pt x="6096" y="209321"/>
                    <a:pt x="10162" y="179146"/>
                    <a:pt x="15298" y="151782"/>
                  </a:cubicBezTo>
                  <a:lnTo>
                    <a:pt x="54691" y="34999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lumMod val="75000"/>
                  </a:schemeClr>
                </a:gs>
                <a:gs pos="16000">
                  <a:schemeClr val="accent1">
                    <a:tint val="44500"/>
                    <a:satMod val="160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5E1BF7D-3CD6-3188-49FC-5A522F41D425}"/>
                </a:ext>
              </a:extLst>
            </p:cNvPr>
            <p:cNvSpPr/>
            <p:nvPr/>
          </p:nvSpPr>
          <p:spPr>
            <a:xfrm>
              <a:off x="5032548" y="1693151"/>
              <a:ext cx="54777" cy="394320"/>
            </a:xfrm>
            <a:custGeom>
              <a:avLst/>
              <a:gdLst>
                <a:gd name="connsiteX0" fmla="*/ 106927 w 117620"/>
                <a:gd name="connsiteY0" fmla="*/ 0 h 107258"/>
                <a:gd name="connsiteX1" fmla="*/ 117620 w 117620"/>
                <a:gd name="connsiteY1" fmla="*/ 1083 h 107258"/>
                <a:gd name="connsiteX2" fmla="*/ 117620 w 117620"/>
                <a:gd name="connsiteY2" fmla="*/ 106175 h 107258"/>
                <a:gd name="connsiteX3" fmla="*/ 106927 w 117620"/>
                <a:gd name="connsiteY3" fmla="*/ 107258 h 107258"/>
                <a:gd name="connsiteX4" fmla="*/ 0 w 117620"/>
                <a:gd name="connsiteY4" fmla="*/ 53629 h 107258"/>
                <a:gd name="connsiteX5" fmla="*/ 106927 w 117620"/>
                <a:gd name="connsiteY5" fmla="*/ 0 h 107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20" h="107258">
                  <a:moveTo>
                    <a:pt x="106927" y="0"/>
                  </a:moveTo>
                  <a:lnTo>
                    <a:pt x="117620" y="1083"/>
                  </a:lnTo>
                  <a:lnTo>
                    <a:pt x="117620" y="106175"/>
                  </a:lnTo>
                  <a:lnTo>
                    <a:pt x="106927" y="107258"/>
                  </a:lnTo>
                  <a:cubicBezTo>
                    <a:pt x="47873" y="107258"/>
                    <a:pt x="0" y="83247"/>
                    <a:pt x="0" y="53629"/>
                  </a:cubicBezTo>
                  <a:cubicBezTo>
                    <a:pt x="0" y="24011"/>
                    <a:pt x="47873" y="0"/>
                    <a:pt x="1069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7400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8753042-8A7E-6C7E-8FB6-30265AC7A40C}"/>
              </a:ext>
            </a:extLst>
          </p:cNvPr>
          <p:cNvGrpSpPr/>
          <p:nvPr/>
        </p:nvGrpSpPr>
        <p:grpSpPr>
          <a:xfrm>
            <a:off x="2844998" y="1090560"/>
            <a:ext cx="174168" cy="539627"/>
            <a:chOff x="4707367" y="1617922"/>
            <a:chExt cx="174168" cy="539627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92E665F-0127-4E87-9AC8-441241D00B2D}"/>
                </a:ext>
              </a:extLst>
            </p:cNvPr>
            <p:cNvSpPr/>
            <p:nvPr/>
          </p:nvSpPr>
          <p:spPr>
            <a:xfrm>
              <a:off x="4707367" y="1622571"/>
              <a:ext cx="166311" cy="531168"/>
            </a:xfrm>
            <a:custGeom>
              <a:avLst/>
              <a:gdLst>
                <a:gd name="connsiteX0" fmla="*/ 129663 w 132361"/>
                <a:gd name="connsiteY0" fmla="*/ 0 h 679892"/>
                <a:gd name="connsiteX1" fmla="*/ 132361 w 132361"/>
                <a:gd name="connsiteY1" fmla="*/ 0 h 679892"/>
                <a:gd name="connsiteX2" fmla="*/ 132218 w 132361"/>
                <a:gd name="connsiteY2" fmla="*/ 679892 h 679892"/>
                <a:gd name="connsiteX3" fmla="*/ 53713 w 132361"/>
                <a:gd name="connsiteY3" fmla="*/ 649100 h 679892"/>
                <a:gd name="connsiteX4" fmla="*/ 15298 w 132361"/>
                <a:gd name="connsiteY4" fmla="*/ 535217 h 679892"/>
                <a:gd name="connsiteX5" fmla="*/ 3313 w 132361"/>
                <a:gd name="connsiteY5" fmla="*/ 445466 h 679892"/>
                <a:gd name="connsiteX6" fmla="*/ 0 w 132361"/>
                <a:gd name="connsiteY6" fmla="*/ 366585 h 679892"/>
                <a:gd name="connsiteX7" fmla="*/ 0 w 132361"/>
                <a:gd name="connsiteY7" fmla="*/ 320415 h 679892"/>
                <a:gd name="connsiteX8" fmla="*/ 3313 w 132361"/>
                <a:gd name="connsiteY8" fmla="*/ 241532 h 679892"/>
                <a:gd name="connsiteX9" fmla="*/ 15298 w 132361"/>
                <a:gd name="connsiteY9" fmla="*/ 151782 h 679892"/>
                <a:gd name="connsiteX10" fmla="*/ 54691 w 132361"/>
                <a:gd name="connsiteY10" fmla="*/ 34999 h 679892"/>
                <a:gd name="connsiteX0" fmla="*/ 129663 w 156320"/>
                <a:gd name="connsiteY0" fmla="*/ 0 h 670208"/>
                <a:gd name="connsiteX1" fmla="*/ 132361 w 156320"/>
                <a:gd name="connsiteY1" fmla="*/ 0 h 670208"/>
                <a:gd name="connsiteX2" fmla="*/ 156320 w 156320"/>
                <a:gd name="connsiteY2" fmla="*/ 670208 h 670208"/>
                <a:gd name="connsiteX3" fmla="*/ 53713 w 156320"/>
                <a:gd name="connsiteY3" fmla="*/ 649100 h 670208"/>
                <a:gd name="connsiteX4" fmla="*/ 15298 w 156320"/>
                <a:gd name="connsiteY4" fmla="*/ 535217 h 670208"/>
                <a:gd name="connsiteX5" fmla="*/ 3313 w 156320"/>
                <a:gd name="connsiteY5" fmla="*/ 445466 h 670208"/>
                <a:gd name="connsiteX6" fmla="*/ 0 w 156320"/>
                <a:gd name="connsiteY6" fmla="*/ 366585 h 670208"/>
                <a:gd name="connsiteX7" fmla="*/ 0 w 156320"/>
                <a:gd name="connsiteY7" fmla="*/ 320415 h 670208"/>
                <a:gd name="connsiteX8" fmla="*/ 3313 w 156320"/>
                <a:gd name="connsiteY8" fmla="*/ 241532 h 670208"/>
                <a:gd name="connsiteX9" fmla="*/ 15298 w 156320"/>
                <a:gd name="connsiteY9" fmla="*/ 151782 h 670208"/>
                <a:gd name="connsiteX10" fmla="*/ 54691 w 156320"/>
                <a:gd name="connsiteY10" fmla="*/ 34999 h 670208"/>
                <a:gd name="connsiteX11" fmla="*/ 129663 w 156320"/>
                <a:gd name="connsiteY11" fmla="*/ 0 h 670208"/>
                <a:gd name="connsiteX0" fmla="*/ 129663 w 137383"/>
                <a:gd name="connsiteY0" fmla="*/ 0 h 662945"/>
                <a:gd name="connsiteX1" fmla="*/ 132361 w 137383"/>
                <a:gd name="connsiteY1" fmla="*/ 0 h 662945"/>
                <a:gd name="connsiteX2" fmla="*/ 137383 w 137383"/>
                <a:gd name="connsiteY2" fmla="*/ 662945 h 662945"/>
                <a:gd name="connsiteX3" fmla="*/ 53713 w 137383"/>
                <a:gd name="connsiteY3" fmla="*/ 649100 h 662945"/>
                <a:gd name="connsiteX4" fmla="*/ 15298 w 137383"/>
                <a:gd name="connsiteY4" fmla="*/ 535217 h 662945"/>
                <a:gd name="connsiteX5" fmla="*/ 3313 w 137383"/>
                <a:gd name="connsiteY5" fmla="*/ 445466 h 662945"/>
                <a:gd name="connsiteX6" fmla="*/ 0 w 137383"/>
                <a:gd name="connsiteY6" fmla="*/ 366585 h 662945"/>
                <a:gd name="connsiteX7" fmla="*/ 0 w 137383"/>
                <a:gd name="connsiteY7" fmla="*/ 320415 h 662945"/>
                <a:gd name="connsiteX8" fmla="*/ 3313 w 137383"/>
                <a:gd name="connsiteY8" fmla="*/ 241532 h 662945"/>
                <a:gd name="connsiteX9" fmla="*/ 15298 w 137383"/>
                <a:gd name="connsiteY9" fmla="*/ 151782 h 662945"/>
                <a:gd name="connsiteX10" fmla="*/ 54691 w 137383"/>
                <a:gd name="connsiteY10" fmla="*/ 34999 h 662945"/>
                <a:gd name="connsiteX11" fmla="*/ 129663 w 137383"/>
                <a:gd name="connsiteY11" fmla="*/ 0 h 662945"/>
                <a:gd name="connsiteX0" fmla="*/ 129663 w 150295"/>
                <a:gd name="connsiteY0" fmla="*/ 0 h 675050"/>
                <a:gd name="connsiteX1" fmla="*/ 132361 w 150295"/>
                <a:gd name="connsiteY1" fmla="*/ 0 h 675050"/>
                <a:gd name="connsiteX2" fmla="*/ 150295 w 150295"/>
                <a:gd name="connsiteY2" fmla="*/ 675050 h 675050"/>
                <a:gd name="connsiteX3" fmla="*/ 53713 w 150295"/>
                <a:gd name="connsiteY3" fmla="*/ 649100 h 675050"/>
                <a:gd name="connsiteX4" fmla="*/ 15298 w 150295"/>
                <a:gd name="connsiteY4" fmla="*/ 535217 h 675050"/>
                <a:gd name="connsiteX5" fmla="*/ 3313 w 150295"/>
                <a:gd name="connsiteY5" fmla="*/ 445466 h 675050"/>
                <a:gd name="connsiteX6" fmla="*/ 0 w 150295"/>
                <a:gd name="connsiteY6" fmla="*/ 366585 h 675050"/>
                <a:gd name="connsiteX7" fmla="*/ 0 w 150295"/>
                <a:gd name="connsiteY7" fmla="*/ 320415 h 675050"/>
                <a:gd name="connsiteX8" fmla="*/ 3313 w 150295"/>
                <a:gd name="connsiteY8" fmla="*/ 241532 h 675050"/>
                <a:gd name="connsiteX9" fmla="*/ 15298 w 150295"/>
                <a:gd name="connsiteY9" fmla="*/ 151782 h 675050"/>
                <a:gd name="connsiteX10" fmla="*/ 54691 w 150295"/>
                <a:gd name="connsiteY10" fmla="*/ 34999 h 675050"/>
                <a:gd name="connsiteX11" fmla="*/ 129663 w 150295"/>
                <a:gd name="connsiteY11" fmla="*/ 0 h 675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0295" h="675050">
                  <a:moveTo>
                    <a:pt x="129663" y="0"/>
                  </a:moveTo>
                  <a:lnTo>
                    <a:pt x="132361" y="0"/>
                  </a:lnTo>
                  <a:cubicBezTo>
                    <a:pt x="132314" y="226631"/>
                    <a:pt x="150343" y="448419"/>
                    <a:pt x="150295" y="675050"/>
                  </a:cubicBezTo>
                  <a:lnTo>
                    <a:pt x="53713" y="649100"/>
                  </a:lnTo>
                  <a:lnTo>
                    <a:pt x="15298" y="535217"/>
                  </a:lnTo>
                  <a:cubicBezTo>
                    <a:pt x="10162" y="507853"/>
                    <a:pt x="6096" y="477678"/>
                    <a:pt x="3313" y="445466"/>
                  </a:cubicBezTo>
                  <a:lnTo>
                    <a:pt x="0" y="366585"/>
                  </a:lnTo>
                  <a:lnTo>
                    <a:pt x="0" y="320415"/>
                  </a:lnTo>
                  <a:lnTo>
                    <a:pt x="3313" y="241532"/>
                  </a:lnTo>
                  <a:cubicBezTo>
                    <a:pt x="6096" y="209321"/>
                    <a:pt x="10162" y="179146"/>
                    <a:pt x="15298" y="151782"/>
                  </a:cubicBezTo>
                  <a:lnTo>
                    <a:pt x="54691" y="34999"/>
                  </a:lnTo>
                  <a:lnTo>
                    <a:pt x="129663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lumMod val="75000"/>
                  </a:schemeClr>
                </a:gs>
                <a:gs pos="38000">
                  <a:schemeClr val="accent1">
                    <a:tint val="44500"/>
                    <a:satMod val="160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A8BF391-5B3A-CF2D-2C6C-E6E149478578}"/>
                </a:ext>
              </a:extLst>
            </p:cNvPr>
            <p:cNvSpPr/>
            <p:nvPr/>
          </p:nvSpPr>
          <p:spPr>
            <a:xfrm>
              <a:off x="4794167" y="1617922"/>
              <a:ext cx="87368" cy="539627"/>
            </a:xfrm>
            <a:custGeom>
              <a:avLst/>
              <a:gdLst>
                <a:gd name="connsiteX0" fmla="*/ 106927 w 117620"/>
                <a:gd name="connsiteY0" fmla="*/ 0 h 107258"/>
                <a:gd name="connsiteX1" fmla="*/ 117620 w 117620"/>
                <a:gd name="connsiteY1" fmla="*/ 1083 h 107258"/>
                <a:gd name="connsiteX2" fmla="*/ 117620 w 117620"/>
                <a:gd name="connsiteY2" fmla="*/ 106175 h 107258"/>
                <a:gd name="connsiteX3" fmla="*/ 106927 w 117620"/>
                <a:gd name="connsiteY3" fmla="*/ 107258 h 107258"/>
                <a:gd name="connsiteX4" fmla="*/ 0 w 117620"/>
                <a:gd name="connsiteY4" fmla="*/ 53629 h 107258"/>
                <a:gd name="connsiteX5" fmla="*/ 106927 w 117620"/>
                <a:gd name="connsiteY5" fmla="*/ 0 h 107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20" h="107258">
                  <a:moveTo>
                    <a:pt x="106927" y="0"/>
                  </a:moveTo>
                  <a:lnTo>
                    <a:pt x="117620" y="1083"/>
                  </a:lnTo>
                  <a:lnTo>
                    <a:pt x="117620" y="106175"/>
                  </a:lnTo>
                  <a:lnTo>
                    <a:pt x="106927" y="107258"/>
                  </a:lnTo>
                  <a:cubicBezTo>
                    <a:pt x="47873" y="107258"/>
                    <a:pt x="0" y="83247"/>
                    <a:pt x="0" y="53629"/>
                  </a:cubicBezTo>
                  <a:cubicBezTo>
                    <a:pt x="0" y="24011"/>
                    <a:pt x="47873" y="0"/>
                    <a:pt x="1069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7400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D94F2E6-82D0-5AD5-C36B-8881F57A49B7}"/>
              </a:ext>
            </a:extLst>
          </p:cNvPr>
          <p:cNvGrpSpPr/>
          <p:nvPr/>
        </p:nvGrpSpPr>
        <p:grpSpPr>
          <a:xfrm>
            <a:off x="3286546" y="1017473"/>
            <a:ext cx="117620" cy="685801"/>
            <a:chOff x="6398594" y="1654370"/>
            <a:chExt cx="117620" cy="685801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66989D9-75E4-85D8-F426-BD211710837B}"/>
                </a:ext>
              </a:extLst>
            </p:cNvPr>
            <p:cNvSpPr/>
            <p:nvPr/>
          </p:nvSpPr>
          <p:spPr>
            <a:xfrm>
              <a:off x="6398594" y="1654371"/>
              <a:ext cx="117620" cy="685800"/>
            </a:xfrm>
            <a:custGeom>
              <a:avLst/>
              <a:gdLst>
                <a:gd name="connsiteX0" fmla="*/ 115222 w 117620"/>
                <a:gd name="connsiteY0" fmla="*/ 0 h 685800"/>
                <a:gd name="connsiteX1" fmla="*/ 117620 w 117620"/>
                <a:gd name="connsiteY1" fmla="*/ 0 h 685800"/>
                <a:gd name="connsiteX2" fmla="*/ 117620 w 117620"/>
                <a:gd name="connsiteY2" fmla="*/ 632171 h 685800"/>
                <a:gd name="connsiteX3" fmla="*/ 117493 w 117620"/>
                <a:gd name="connsiteY3" fmla="*/ 632171 h 685800"/>
                <a:gd name="connsiteX4" fmla="*/ 117493 w 117620"/>
                <a:gd name="connsiteY4" fmla="*/ 684717 h 685800"/>
                <a:gd name="connsiteX5" fmla="*/ 106800 w 117620"/>
                <a:gd name="connsiteY5" fmla="*/ 685800 h 685800"/>
                <a:gd name="connsiteX6" fmla="*/ 8276 w 117620"/>
                <a:gd name="connsiteY6" fmla="*/ 653046 h 685800"/>
                <a:gd name="connsiteX7" fmla="*/ 1 w 117620"/>
                <a:gd name="connsiteY7" fmla="*/ 632489 h 685800"/>
                <a:gd name="connsiteX8" fmla="*/ 1 w 117620"/>
                <a:gd name="connsiteY8" fmla="*/ 373380 h 685800"/>
                <a:gd name="connsiteX9" fmla="*/ 0 w 117620"/>
                <a:gd name="connsiteY9" fmla="*/ 60960 h 685800"/>
                <a:gd name="connsiteX10" fmla="*/ 53996 w 117620"/>
                <a:gd name="connsiteY10" fmla="*/ 29527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7620" h="685800">
                  <a:moveTo>
                    <a:pt x="115222" y="0"/>
                  </a:moveTo>
                  <a:lnTo>
                    <a:pt x="117620" y="0"/>
                  </a:lnTo>
                  <a:lnTo>
                    <a:pt x="117620" y="632171"/>
                  </a:lnTo>
                  <a:lnTo>
                    <a:pt x="117493" y="632171"/>
                  </a:lnTo>
                  <a:lnTo>
                    <a:pt x="117493" y="684717"/>
                  </a:lnTo>
                  <a:lnTo>
                    <a:pt x="106800" y="685800"/>
                  </a:lnTo>
                  <a:cubicBezTo>
                    <a:pt x="62510" y="685800"/>
                    <a:pt x="24509" y="672294"/>
                    <a:pt x="8276" y="653046"/>
                  </a:cubicBezTo>
                  <a:lnTo>
                    <a:pt x="1" y="632489"/>
                  </a:lnTo>
                  <a:lnTo>
                    <a:pt x="1" y="373380"/>
                  </a:lnTo>
                  <a:cubicBezTo>
                    <a:pt x="1" y="274320"/>
                    <a:pt x="0" y="175260"/>
                    <a:pt x="0" y="60960"/>
                  </a:cubicBezTo>
                  <a:lnTo>
                    <a:pt x="53996" y="29527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lumMod val="75000"/>
                  </a:schemeClr>
                </a:gs>
                <a:gs pos="39000">
                  <a:schemeClr val="accent1">
                    <a:tint val="44500"/>
                    <a:satMod val="160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3F0EC6E-B2B1-5155-01C1-03ABD8C74ECD}"/>
                </a:ext>
              </a:extLst>
            </p:cNvPr>
            <p:cNvSpPr/>
            <p:nvPr/>
          </p:nvSpPr>
          <p:spPr>
            <a:xfrm>
              <a:off x="6398594" y="1654370"/>
              <a:ext cx="117620" cy="107258"/>
            </a:xfrm>
            <a:custGeom>
              <a:avLst/>
              <a:gdLst>
                <a:gd name="connsiteX0" fmla="*/ 106927 w 117620"/>
                <a:gd name="connsiteY0" fmla="*/ 0 h 107258"/>
                <a:gd name="connsiteX1" fmla="*/ 117620 w 117620"/>
                <a:gd name="connsiteY1" fmla="*/ 1083 h 107258"/>
                <a:gd name="connsiteX2" fmla="*/ 117620 w 117620"/>
                <a:gd name="connsiteY2" fmla="*/ 106175 h 107258"/>
                <a:gd name="connsiteX3" fmla="*/ 106927 w 117620"/>
                <a:gd name="connsiteY3" fmla="*/ 107258 h 107258"/>
                <a:gd name="connsiteX4" fmla="*/ 0 w 117620"/>
                <a:gd name="connsiteY4" fmla="*/ 53629 h 107258"/>
                <a:gd name="connsiteX5" fmla="*/ 106927 w 117620"/>
                <a:gd name="connsiteY5" fmla="*/ 0 h 107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20" h="107258">
                  <a:moveTo>
                    <a:pt x="106927" y="0"/>
                  </a:moveTo>
                  <a:lnTo>
                    <a:pt x="117620" y="1083"/>
                  </a:lnTo>
                  <a:lnTo>
                    <a:pt x="117620" y="106175"/>
                  </a:lnTo>
                  <a:lnTo>
                    <a:pt x="106927" y="107258"/>
                  </a:lnTo>
                  <a:cubicBezTo>
                    <a:pt x="47873" y="107258"/>
                    <a:pt x="0" y="83247"/>
                    <a:pt x="0" y="53629"/>
                  </a:cubicBezTo>
                  <a:cubicBezTo>
                    <a:pt x="0" y="24011"/>
                    <a:pt x="47873" y="0"/>
                    <a:pt x="1069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EF38C99-60DC-DD7C-2FA4-582953A397A6}"/>
              </a:ext>
            </a:extLst>
          </p:cNvPr>
          <p:cNvGrpSpPr/>
          <p:nvPr/>
        </p:nvGrpSpPr>
        <p:grpSpPr>
          <a:xfrm>
            <a:off x="3493009" y="1001953"/>
            <a:ext cx="104775" cy="716840"/>
            <a:chOff x="6723697" y="1654370"/>
            <a:chExt cx="104775" cy="71684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3F5E289-75FC-FC92-8036-797A2079F0C6}"/>
                </a:ext>
              </a:extLst>
            </p:cNvPr>
            <p:cNvSpPr/>
            <p:nvPr/>
          </p:nvSpPr>
          <p:spPr>
            <a:xfrm>
              <a:off x="6723697" y="1654372"/>
              <a:ext cx="104775" cy="716838"/>
            </a:xfrm>
            <a:custGeom>
              <a:avLst/>
              <a:gdLst>
                <a:gd name="connsiteX0" fmla="*/ 102639 w 104775"/>
                <a:gd name="connsiteY0" fmla="*/ 0 h 716838"/>
                <a:gd name="connsiteX1" fmla="*/ 104775 w 104775"/>
                <a:gd name="connsiteY1" fmla="*/ 0 h 716838"/>
                <a:gd name="connsiteX2" fmla="*/ 104775 w 104775"/>
                <a:gd name="connsiteY2" fmla="*/ 714980 h 716838"/>
                <a:gd name="connsiteX3" fmla="*/ 95250 w 104775"/>
                <a:gd name="connsiteY3" fmla="*/ 716838 h 716838"/>
                <a:gd name="connsiteX4" fmla="*/ 7485 w 104775"/>
                <a:gd name="connsiteY4" fmla="*/ 660649 h 716838"/>
                <a:gd name="connsiteX5" fmla="*/ 1 w 104775"/>
                <a:gd name="connsiteY5" fmla="*/ 624845 h 716838"/>
                <a:gd name="connsiteX6" fmla="*/ 1 w 104775"/>
                <a:gd name="connsiteY6" fmla="*/ 382349 h 716838"/>
                <a:gd name="connsiteX7" fmla="*/ 0 w 104775"/>
                <a:gd name="connsiteY7" fmla="*/ 104574 h 716838"/>
                <a:gd name="connsiteX8" fmla="*/ 48099 w 104775"/>
                <a:gd name="connsiteY8" fmla="*/ 50652 h 7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4775" h="716838">
                  <a:moveTo>
                    <a:pt x="102639" y="0"/>
                  </a:moveTo>
                  <a:lnTo>
                    <a:pt x="104775" y="0"/>
                  </a:lnTo>
                  <a:lnTo>
                    <a:pt x="104775" y="714980"/>
                  </a:lnTo>
                  <a:lnTo>
                    <a:pt x="95250" y="716838"/>
                  </a:lnTo>
                  <a:cubicBezTo>
                    <a:pt x="55797" y="716838"/>
                    <a:pt x="21945" y="693669"/>
                    <a:pt x="7485" y="660649"/>
                  </a:cubicBezTo>
                  <a:lnTo>
                    <a:pt x="1" y="624845"/>
                  </a:lnTo>
                  <a:lnTo>
                    <a:pt x="1" y="382349"/>
                  </a:lnTo>
                  <a:cubicBezTo>
                    <a:pt x="0" y="294115"/>
                    <a:pt x="0" y="202612"/>
                    <a:pt x="0" y="104574"/>
                  </a:cubicBezTo>
                  <a:lnTo>
                    <a:pt x="48099" y="50652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lumMod val="75000"/>
                  </a:schemeClr>
                </a:gs>
                <a:gs pos="39000">
                  <a:schemeClr val="accent1">
                    <a:tint val="44500"/>
                    <a:satMod val="160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ED0D7B8-381E-8B4E-F279-0DF5627293FE}"/>
                </a:ext>
              </a:extLst>
            </p:cNvPr>
            <p:cNvSpPr/>
            <p:nvPr/>
          </p:nvSpPr>
          <p:spPr>
            <a:xfrm>
              <a:off x="6723697" y="1654370"/>
              <a:ext cx="104775" cy="183996"/>
            </a:xfrm>
            <a:custGeom>
              <a:avLst/>
              <a:gdLst>
                <a:gd name="connsiteX0" fmla="*/ 106927 w 117620"/>
                <a:gd name="connsiteY0" fmla="*/ 0 h 107258"/>
                <a:gd name="connsiteX1" fmla="*/ 117620 w 117620"/>
                <a:gd name="connsiteY1" fmla="*/ 1083 h 107258"/>
                <a:gd name="connsiteX2" fmla="*/ 117620 w 117620"/>
                <a:gd name="connsiteY2" fmla="*/ 106175 h 107258"/>
                <a:gd name="connsiteX3" fmla="*/ 106927 w 117620"/>
                <a:gd name="connsiteY3" fmla="*/ 107258 h 107258"/>
                <a:gd name="connsiteX4" fmla="*/ 0 w 117620"/>
                <a:gd name="connsiteY4" fmla="*/ 53629 h 107258"/>
                <a:gd name="connsiteX5" fmla="*/ 106927 w 117620"/>
                <a:gd name="connsiteY5" fmla="*/ 0 h 107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20" h="107258">
                  <a:moveTo>
                    <a:pt x="106927" y="0"/>
                  </a:moveTo>
                  <a:lnTo>
                    <a:pt x="117620" y="1083"/>
                  </a:lnTo>
                  <a:lnTo>
                    <a:pt x="117620" y="106175"/>
                  </a:lnTo>
                  <a:lnTo>
                    <a:pt x="106927" y="107258"/>
                  </a:lnTo>
                  <a:cubicBezTo>
                    <a:pt x="47873" y="107258"/>
                    <a:pt x="0" y="83247"/>
                    <a:pt x="0" y="53629"/>
                  </a:cubicBezTo>
                  <a:cubicBezTo>
                    <a:pt x="0" y="24011"/>
                    <a:pt x="47873" y="0"/>
                    <a:pt x="1069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174FBFF-C145-488D-727B-FEDF42D6C81B}"/>
              </a:ext>
            </a:extLst>
          </p:cNvPr>
          <p:cNvGrpSpPr/>
          <p:nvPr/>
        </p:nvGrpSpPr>
        <p:grpSpPr>
          <a:xfrm>
            <a:off x="3686627" y="1001953"/>
            <a:ext cx="65560" cy="716840"/>
            <a:chOff x="6723697" y="1654370"/>
            <a:chExt cx="104775" cy="716840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BB2D1F1-2231-41FD-49BA-F5BB6DD2CBBC}"/>
                </a:ext>
              </a:extLst>
            </p:cNvPr>
            <p:cNvSpPr/>
            <p:nvPr/>
          </p:nvSpPr>
          <p:spPr>
            <a:xfrm>
              <a:off x="6723697" y="1654372"/>
              <a:ext cx="104775" cy="716838"/>
            </a:xfrm>
            <a:custGeom>
              <a:avLst/>
              <a:gdLst>
                <a:gd name="connsiteX0" fmla="*/ 102639 w 104775"/>
                <a:gd name="connsiteY0" fmla="*/ 0 h 716838"/>
                <a:gd name="connsiteX1" fmla="*/ 104775 w 104775"/>
                <a:gd name="connsiteY1" fmla="*/ 0 h 716838"/>
                <a:gd name="connsiteX2" fmla="*/ 104775 w 104775"/>
                <a:gd name="connsiteY2" fmla="*/ 714980 h 716838"/>
                <a:gd name="connsiteX3" fmla="*/ 95250 w 104775"/>
                <a:gd name="connsiteY3" fmla="*/ 716838 h 716838"/>
                <a:gd name="connsiteX4" fmla="*/ 7485 w 104775"/>
                <a:gd name="connsiteY4" fmla="*/ 660649 h 716838"/>
                <a:gd name="connsiteX5" fmla="*/ 1 w 104775"/>
                <a:gd name="connsiteY5" fmla="*/ 624845 h 716838"/>
                <a:gd name="connsiteX6" fmla="*/ 1 w 104775"/>
                <a:gd name="connsiteY6" fmla="*/ 382349 h 716838"/>
                <a:gd name="connsiteX7" fmla="*/ 0 w 104775"/>
                <a:gd name="connsiteY7" fmla="*/ 104574 h 716838"/>
                <a:gd name="connsiteX8" fmla="*/ 48099 w 104775"/>
                <a:gd name="connsiteY8" fmla="*/ 50652 h 71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4775" h="716838">
                  <a:moveTo>
                    <a:pt x="102639" y="0"/>
                  </a:moveTo>
                  <a:lnTo>
                    <a:pt x="104775" y="0"/>
                  </a:lnTo>
                  <a:lnTo>
                    <a:pt x="104775" y="714980"/>
                  </a:lnTo>
                  <a:lnTo>
                    <a:pt x="95250" y="716838"/>
                  </a:lnTo>
                  <a:cubicBezTo>
                    <a:pt x="55797" y="716838"/>
                    <a:pt x="21945" y="693669"/>
                    <a:pt x="7485" y="660649"/>
                  </a:cubicBezTo>
                  <a:lnTo>
                    <a:pt x="1" y="624845"/>
                  </a:lnTo>
                  <a:lnTo>
                    <a:pt x="1" y="382349"/>
                  </a:lnTo>
                  <a:cubicBezTo>
                    <a:pt x="0" y="294115"/>
                    <a:pt x="0" y="202612"/>
                    <a:pt x="0" y="104574"/>
                  </a:cubicBezTo>
                  <a:lnTo>
                    <a:pt x="48099" y="50652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lumMod val="75000"/>
                  </a:schemeClr>
                </a:gs>
                <a:gs pos="39000">
                  <a:schemeClr val="accent1">
                    <a:tint val="44500"/>
                    <a:satMod val="160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00A7CEA-C18C-126E-0B34-71EE06DAD194}"/>
                </a:ext>
              </a:extLst>
            </p:cNvPr>
            <p:cNvSpPr/>
            <p:nvPr/>
          </p:nvSpPr>
          <p:spPr>
            <a:xfrm>
              <a:off x="6723697" y="1654370"/>
              <a:ext cx="104775" cy="183996"/>
            </a:xfrm>
            <a:custGeom>
              <a:avLst/>
              <a:gdLst>
                <a:gd name="connsiteX0" fmla="*/ 106927 w 117620"/>
                <a:gd name="connsiteY0" fmla="*/ 0 h 107258"/>
                <a:gd name="connsiteX1" fmla="*/ 117620 w 117620"/>
                <a:gd name="connsiteY1" fmla="*/ 1083 h 107258"/>
                <a:gd name="connsiteX2" fmla="*/ 117620 w 117620"/>
                <a:gd name="connsiteY2" fmla="*/ 106175 h 107258"/>
                <a:gd name="connsiteX3" fmla="*/ 106927 w 117620"/>
                <a:gd name="connsiteY3" fmla="*/ 107258 h 107258"/>
                <a:gd name="connsiteX4" fmla="*/ 0 w 117620"/>
                <a:gd name="connsiteY4" fmla="*/ 53629 h 107258"/>
                <a:gd name="connsiteX5" fmla="*/ 106927 w 117620"/>
                <a:gd name="connsiteY5" fmla="*/ 0 h 107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7620" h="107258">
                  <a:moveTo>
                    <a:pt x="106927" y="0"/>
                  </a:moveTo>
                  <a:lnTo>
                    <a:pt x="117620" y="1083"/>
                  </a:lnTo>
                  <a:lnTo>
                    <a:pt x="117620" y="106175"/>
                  </a:lnTo>
                  <a:lnTo>
                    <a:pt x="106927" y="107258"/>
                  </a:lnTo>
                  <a:cubicBezTo>
                    <a:pt x="47873" y="107258"/>
                    <a:pt x="0" y="83247"/>
                    <a:pt x="0" y="53629"/>
                  </a:cubicBezTo>
                  <a:cubicBezTo>
                    <a:pt x="0" y="24011"/>
                    <a:pt x="47873" y="0"/>
                    <a:pt x="1069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3DC27F02-C9DA-176F-A196-1B869BC72D82}"/>
              </a:ext>
            </a:extLst>
          </p:cNvPr>
          <p:cNvSpPr/>
          <p:nvPr/>
        </p:nvSpPr>
        <p:spPr>
          <a:xfrm flipH="1">
            <a:off x="1567970" y="1017473"/>
            <a:ext cx="140318" cy="685801"/>
          </a:xfrm>
          <a:custGeom>
            <a:avLst/>
            <a:gdLst>
              <a:gd name="connsiteX0" fmla="*/ 111203 w 140318"/>
              <a:gd name="connsiteY0" fmla="*/ 0 h 685801"/>
              <a:gd name="connsiteX1" fmla="*/ 74135 w 140318"/>
              <a:gd name="connsiteY1" fmla="*/ 0 h 685801"/>
              <a:gd name="connsiteX2" fmla="*/ 24560 w 140318"/>
              <a:gd name="connsiteY2" fmla="*/ 0 h 685801"/>
              <a:gd name="connsiteX3" fmla="*/ 0 w 140318"/>
              <a:gd name="connsiteY3" fmla="*/ 0 h 685801"/>
              <a:gd name="connsiteX4" fmla="*/ 0 w 140318"/>
              <a:gd name="connsiteY4" fmla="*/ 685800 h 685801"/>
              <a:gd name="connsiteX5" fmla="*/ 15787 w 140318"/>
              <a:gd name="connsiteY5" fmla="*/ 685800 h 685801"/>
              <a:gd name="connsiteX6" fmla="*/ 74135 w 140318"/>
              <a:gd name="connsiteY6" fmla="*/ 685800 h 685801"/>
              <a:gd name="connsiteX7" fmla="*/ 101882 w 140318"/>
              <a:gd name="connsiteY7" fmla="*/ 685800 h 685801"/>
              <a:gd name="connsiteX8" fmla="*/ 101882 w 140318"/>
              <a:gd name="connsiteY8" fmla="*/ 685801 h 685801"/>
              <a:gd name="connsiteX9" fmla="*/ 137558 w 140318"/>
              <a:gd name="connsiteY9" fmla="*/ 685801 h 685801"/>
              <a:gd name="connsiteX10" fmla="*/ 140318 w 140318"/>
              <a:gd name="connsiteY10" fmla="*/ 676404 h 685801"/>
              <a:gd name="connsiteX11" fmla="*/ 125986 w 140318"/>
              <a:gd name="connsiteY11" fmla="*/ 627619 h 685801"/>
              <a:gd name="connsiteX12" fmla="*/ 94872 w 140318"/>
              <a:gd name="connsiteY12" fmla="*/ 342901 h 685801"/>
              <a:gd name="connsiteX13" fmla="*/ 125986 w 140318"/>
              <a:gd name="connsiteY13" fmla="*/ 58183 h 685801"/>
              <a:gd name="connsiteX14" fmla="*/ 140318 w 140318"/>
              <a:gd name="connsiteY14" fmla="*/ 9398 h 685801"/>
              <a:gd name="connsiteX15" fmla="*/ 137558 w 140318"/>
              <a:gd name="connsiteY15" fmla="*/ 1 h 685801"/>
              <a:gd name="connsiteX16" fmla="*/ 111203 w 140318"/>
              <a:gd name="connsiteY16" fmla="*/ 1 h 685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0318" h="685801">
                <a:moveTo>
                  <a:pt x="111203" y="0"/>
                </a:moveTo>
                <a:lnTo>
                  <a:pt x="74135" y="0"/>
                </a:lnTo>
                <a:lnTo>
                  <a:pt x="24560" y="0"/>
                </a:lnTo>
                <a:lnTo>
                  <a:pt x="0" y="0"/>
                </a:lnTo>
                <a:lnTo>
                  <a:pt x="0" y="685800"/>
                </a:lnTo>
                <a:lnTo>
                  <a:pt x="15787" y="685800"/>
                </a:lnTo>
                <a:lnTo>
                  <a:pt x="74135" y="685800"/>
                </a:lnTo>
                <a:lnTo>
                  <a:pt x="101882" y="685800"/>
                </a:lnTo>
                <a:lnTo>
                  <a:pt x="101882" y="685801"/>
                </a:lnTo>
                <a:lnTo>
                  <a:pt x="137558" y="685801"/>
                </a:lnTo>
                <a:lnTo>
                  <a:pt x="140318" y="676404"/>
                </a:lnTo>
                <a:lnTo>
                  <a:pt x="125986" y="627619"/>
                </a:lnTo>
                <a:cubicBezTo>
                  <a:pt x="105951" y="540108"/>
                  <a:pt x="94872" y="443894"/>
                  <a:pt x="94872" y="342901"/>
                </a:cubicBezTo>
                <a:cubicBezTo>
                  <a:pt x="94872" y="241907"/>
                  <a:pt x="105951" y="145694"/>
                  <a:pt x="125986" y="58183"/>
                </a:cubicBezTo>
                <a:lnTo>
                  <a:pt x="140318" y="9398"/>
                </a:lnTo>
                <a:lnTo>
                  <a:pt x="137558" y="1"/>
                </a:lnTo>
                <a:lnTo>
                  <a:pt x="111203" y="1"/>
                </a:lnTo>
                <a:close/>
              </a:path>
            </a:pathLst>
          </a:custGeom>
          <a:gradFill flip="none" rotWithShape="1">
            <a:gsLst>
              <a:gs pos="17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99F827C-30D0-BCD0-4977-8D8B64C83CAD}"/>
              </a:ext>
            </a:extLst>
          </p:cNvPr>
          <p:cNvSpPr/>
          <p:nvPr/>
        </p:nvSpPr>
        <p:spPr>
          <a:xfrm>
            <a:off x="1797131" y="1017473"/>
            <a:ext cx="140318" cy="685801"/>
          </a:xfrm>
          <a:custGeom>
            <a:avLst/>
            <a:gdLst>
              <a:gd name="connsiteX0" fmla="*/ 111203 w 140318"/>
              <a:gd name="connsiteY0" fmla="*/ 0 h 685801"/>
              <a:gd name="connsiteX1" fmla="*/ 74135 w 140318"/>
              <a:gd name="connsiteY1" fmla="*/ 0 h 685801"/>
              <a:gd name="connsiteX2" fmla="*/ 24560 w 140318"/>
              <a:gd name="connsiteY2" fmla="*/ 0 h 685801"/>
              <a:gd name="connsiteX3" fmla="*/ 0 w 140318"/>
              <a:gd name="connsiteY3" fmla="*/ 0 h 685801"/>
              <a:gd name="connsiteX4" fmla="*/ 0 w 140318"/>
              <a:gd name="connsiteY4" fmla="*/ 685800 h 685801"/>
              <a:gd name="connsiteX5" fmla="*/ 15787 w 140318"/>
              <a:gd name="connsiteY5" fmla="*/ 685800 h 685801"/>
              <a:gd name="connsiteX6" fmla="*/ 74135 w 140318"/>
              <a:gd name="connsiteY6" fmla="*/ 685800 h 685801"/>
              <a:gd name="connsiteX7" fmla="*/ 101882 w 140318"/>
              <a:gd name="connsiteY7" fmla="*/ 685800 h 685801"/>
              <a:gd name="connsiteX8" fmla="*/ 101882 w 140318"/>
              <a:gd name="connsiteY8" fmla="*/ 685801 h 685801"/>
              <a:gd name="connsiteX9" fmla="*/ 137558 w 140318"/>
              <a:gd name="connsiteY9" fmla="*/ 685801 h 685801"/>
              <a:gd name="connsiteX10" fmla="*/ 140318 w 140318"/>
              <a:gd name="connsiteY10" fmla="*/ 676404 h 685801"/>
              <a:gd name="connsiteX11" fmla="*/ 125986 w 140318"/>
              <a:gd name="connsiteY11" fmla="*/ 627619 h 685801"/>
              <a:gd name="connsiteX12" fmla="*/ 94872 w 140318"/>
              <a:gd name="connsiteY12" fmla="*/ 342901 h 685801"/>
              <a:gd name="connsiteX13" fmla="*/ 125986 w 140318"/>
              <a:gd name="connsiteY13" fmla="*/ 58183 h 685801"/>
              <a:gd name="connsiteX14" fmla="*/ 140318 w 140318"/>
              <a:gd name="connsiteY14" fmla="*/ 9398 h 685801"/>
              <a:gd name="connsiteX15" fmla="*/ 137558 w 140318"/>
              <a:gd name="connsiteY15" fmla="*/ 1 h 685801"/>
              <a:gd name="connsiteX16" fmla="*/ 111203 w 140318"/>
              <a:gd name="connsiteY16" fmla="*/ 1 h 685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0318" h="685801">
                <a:moveTo>
                  <a:pt x="111203" y="0"/>
                </a:moveTo>
                <a:lnTo>
                  <a:pt x="74135" y="0"/>
                </a:lnTo>
                <a:lnTo>
                  <a:pt x="24560" y="0"/>
                </a:lnTo>
                <a:lnTo>
                  <a:pt x="0" y="0"/>
                </a:lnTo>
                <a:lnTo>
                  <a:pt x="0" y="685800"/>
                </a:lnTo>
                <a:lnTo>
                  <a:pt x="15787" y="685800"/>
                </a:lnTo>
                <a:lnTo>
                  <a:pt x="74135" y="685800"/>
                </a:lnTo>
                <a:lnTo>
                  <a:pt x="101882" y="685800"/>
                </a:lnTo>
                <a:lnTo>
                  <a:pt x="101882" y="685801"/>
                </a:lnTo>
                <a:lnTo>
                  <a:pt x="137558" y="685801"/>
                </a:lnTo>
                <a:lnTo>
                  <a:pt x="140318" y="676404"/>
                </a:lnTo>
                <a:lnTo>
                  <a:pt x="125986" y="627619"/>
                </a:lnTo>
                <a:cubicBezTo>
                  <a:pt x="105951" y="540108"/>
                  <a:pt x="94872" y="443894"/>
                  <a:pt x="94872" y="342901"/>
                </a:cubicBezTo>
                <a:cubicBezTo>
                  <a:pt x="94872" y="241907"/>
                  <a:pt x="105951" y="145694"/>
                  <a:pt x="125986" y="58183"/>
                </a:cubicBezTo>
                <a:lnTo>
                  <a:pt x="140318" y="9398"/>
                </a:lnTo>
                <a:lnTo>
                  <a:pt x="137558" y="1"/>
                </a:lnTo>
                <a:lnTo>
                  <a:pt x="111203" y="1"/>
                </a:lnTo>
                <a:close/>
              </a:path>
            </a:pathLst>
          </a:custGeom>
          <a:gradFill flip="none" rotWithShape="1">
            <a:gsLst>
              <a:gs pos="17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3CEFDF3-3F6A-3615-BD7E-672AF681DEC3}"/>
              </a:ext>
            </a:extLst>
          </p:cNvPr>
          <p:cNvSpPr/>
          <p:nvPr/>
        </p:nvSpPr>
        <p:spPr>
          <a:xfrm>
            <a:off x="1109648" y="1017473"/>
            <a:ext cx="140318" cy="685800"/>
          </a:xfrm>
          <a:custGeom>
            <a:avLst/>
            <a:gdLst>
              <a:gd name="connsiteX0" fmla="*/ 48207 w 64124"/>
              <a:gd name="connsiteY0" fmla="*/ 0 h 685800"/>
              <a:gd name="connsiteX1" fmla="*/ 64124 w 64124"/>
              <a:gd name="connsiteY1" fmla="*/ 0 h 685800"/>
              <a:gd name="connsiteX2" fmla="*/ 64124 w 64124"/>
              <a:gd name="connsiteY2" fmla="*/ 685800 h 685800"/>
              <a:gd name="connsiteX3" fmla="*/ 48207 w 64124"/>
              <a:gd name="connsiteY3" fmla="*/ 685800 h 685800"/>
              <a:gd name="connsiteX4" fmla="*/ 31114 w 64124"/>
              <a:gd name="connsiteY4" fmla="*/ 627618 h 685800"/>
              <a:gd name="connsiteX5" fmla="*/ 0 w 64124"/>
              <a:gd name="connsiteY5" fmla="*/ 342900 h 685800"/>
              <a:gd name="connsiteX6" fmla="*/ 31114 w 64124"/>
              <a:gd name="connsiteY6" fmla="*/ 58182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124" h="685800">
                <a:moveTo>
                  <a:pt x="48207" y="0"/>
                </a:moveTo>
                <a:lnTo>
                  <a:pt x="64124" y="0"/>
                </a:lnTo>
                <a:lnTo>
                  <a:pt x="64124" y="685800"/>
                </a:lnTo>
                <a:lnTo>
                  <a:pt x="48207" y="685800"/>
                </a:lnTo>
                <a:lnTo>
                  <a:pt x="31114" y="627618"/>
                </a:lnTo>
                <a:cubicBezTo>
                  <a:pt x="11079" y="540107"/>
                  <a:pt x="0" y="443894"/>
                  <a:pt x="0" y="342900"/>
                </a:cubicBezTo>
                <a:cubicBezTo>
                  <a:pt x="0" y="241906"/>
                  <a:pt x="11079" y="145693"/>
                  <a:pt x="31114" y="58182"/>
                </a:cubicBezTo>
                <a:close/>
              </a:path>
            </a:pathLst>
          </a:custGeom>
          <a:gradFill flip="none" rotWithShape="1">
            <a:gsLst>
              <a:gs pos="8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605A964-8B87-27D1-22C4-976091EF0E5C}"/>
              </a:ext>
            </a:extLst>
          </p:cNvPr>
          <p:cNvSpPr/>
          <p:nvPr/>
        </p:nvSpPr>
        <p:spPr>
          <a:xfrm flipH="1">
            <a:off x="1338809" y="1017473"/>
            <a:ext cx="140318" cy="685800"/>
          </a:xfrm>
          <a:custGeom>
            <a:avLst/>
            <a:gdLst>
              <a:gd name="connsiteX0" fmla="*/ 48207 w 64124"/>
              <a:gd name="connsiteY0" fmla="*/ 0 h 685800"/>
              <a:gd name="connsiteX1" fmla="*/ 64124 w 64124"/>
              <a:gd name="connsiteY1" fmla="*/ 0 h 685800"/>
              <a:gd name="connsiteX2" fmla="*/ 64124 w 64124"/>
              <a:gd name="connsiteY2" fmla="*/ 685800 h 685800"/>
              <a:gd name="connsiteX3" fmla="*/ 48207 w 64124"/>
              <a:gd name="connsiteY3" fmla="*/ 685800 h 685800"/>
              <a:gd name="connsiteX4" fmla="*/ 31114 w 64124"/>
              <a:gd name="connsiteY4" fmla="*/ 627618 h 685800"/>
              <a:gd name="connsiteX5" fmla="*/ 0 w 64124"/>
              <a:gd name="connsiteY5" fmla="*/ 342900 h 685800"/>
              <a:gd name="connsiteX6" fmla="*/ 31114 w 64124"/>
              <a:gd name="connsiteY6" fmla="*/ 58182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124" h="685800">
                <a:moveTo>
                  <a:pt x="48207" y="0"/>
                </a:moveTo>
                <a:lnTo>
                  <a:pt x="64124" y="0"/>
                </a:lnTo>
                <a:lnTo>
                  <a:pt x="64124" y="685800"/>
                </a:lnTo>
                <a:lnTo>
                  <a:pt x="48207" y="685800"/>
                </a:lnTo>
                <a:lnTo>
                  <a:pt x="31114" y="627618"/>
                </a:lnTo>
                <a:cubicBezTo>
                  <a:pt x="11079" y="540107"/>
                  <a:pt x="0" y="443894"/>
                  <a:pt x="0" y="342900"/>
                </a:cubicBezTo>
                <a:cubicBezTo>
                  <a:pt x="0" y="241906"/>
                  <a:pt x="11079" y="145693"/>
                  <a:pt x="31114" y="58182"/>
                </a:cubicBezTo>
                <a:close/>
              </a:path>
            </a:pathLst>
          </a:custGeom>
          <a:gradFill flip="none" rotWithShape="1">
            <a:gsLst>
              <a:gs pos="8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Freeform: Shape 50" descr="hyper-hemispherical silicon lens">
            <a:extLst>
              <a:ext uri="{FF2B5EF4-FFF2-40B4-BE49-F238E27FC236}">
                <a16:creationId xmlns:a16="http://schemas.microsoft.com/office/drawing/2014/main" id="{97C9A756-674E-F781-A710-C65A3655AD3A}"/>
              </a:ext>
            </a:extLst>
          </p:cNvPr>
          <p:cNvSpPr/>
          <p:nvPr/>
        </p:nvSpPr>
        <p:spPr>
          <a:xfrm>
            <a:off x="3841038" y="1118457"/>
            <a:ext cx="236120" cy="483832"/>
          </a:xfrm>
          <a:custGeom>
            <a:avLst/>
            <a:gdLst>
              <a:gd name="connsiteX0" fmla="*/ 86283 w 474903"/>
              <a:gd name="connsiteY0" fmla="*/ 0 h 773346"/>
              <a:gd name="connsiteX1" fmla="*/ 474903 w 474903"/>
              <a:gd name="connsiteY1" fmla="*/ 386673 h 773346"/>
              <a:gd name="connsiteX2" fmla="*/ 86283 w 474903"/>
              <a:gd name="connsiteY2" fmla="*/ 773346 h 773346"/>
              <a:gd name="connsiteX3" fmla="*/ 7962 w 474903"/>
              <a:gd name="connsiteY3" fmla="*/ 765490 h 773346"/>
              <a:gd name="connsiteX4" fmla="*/ 0 w 474903"/>
              <a:gd name="connsiteY4" fmla="*/ 763031 h 773346"/>
              <a:gd name="connsiteX5" fmla="*/ 0 w 474903"/>
              <a:gd name="connsiteY5" fmla="*/ 10315 h 773346"/>
              <a:gd name="connsiteX6" fmla="*/ 7962 w 474903"/>
              <a:gd name="connsiteY6" fmla="*/ 7856 h 773346"/>
              <a:gd name="connsiteX7" fmla="*/ 86283 w 474903"/>
              <a:gd name="connsiteY7" fmla="*/ 0 h 77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903" h="773346">
                <a:moveTo>
                  <a:pt x="86283" y="0"/>
                </a:moveTo>
                <a:cubicBezTo>
                  <a:pt x="300912" y="0"/>
                  <a:pt x="474903" y="173119"/>
                  <a:pt x="474903" y="386673"/>
                </a:cubicBezTo>
                <a:cubicBezTo>
                  <a:pt x="474903" y="600227"/>
                  <a:pt x="300912" y="773346"/>
                  <a:pt x="86283" y="773346"/>
                </a:cubicBezTo>
                <a:cubicBezTo>
                  <a:pt x="59454" y="773346"/>
                  <a:pt x="33261" y="770641"/>
                  <a:pt x="7962" y="765490"/>
                </a:cubicBezTo>
                <a:lnTo>
                  <a:pt x="0" y="763031"/>
                </a:lnTo>
                <a:lnTo>
                  <a:pt x="0" y="10315"/>
                </a:lnTo>
                <a:lnTo>
                  <a:pt x="7962" y="7856"/>
                </a:lnTo>
                <a:cubicBezTo>
                  <a:pt x="33261" y="2705"/>
                  <a:pt x="59454" y="0"/>
                  <a:pt x="8628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8000">
                <a:schemeClr val="accent1">
                  <a:lumMod val="20000"/>
                  <a:lumOff val="80000"/>
                </a:schemeClr>
              </a:gs>
              <a:gs pos="6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68000"/>
                  <a:lumOff val="32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1712421-1152-14DB-00F6-6B32DE5A366F}"/>
              </a:ext>
            </a:extLst>
          </p:cNvPr>
          <p:cNvSpPr/>
          <p:nvPr/>
        </p:nvSpPr>
        <p:spPr>
          <a:xfrm rot="5400000">
            <a:off x="2203499" y="2301427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rgbClr val="FFC000"/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75D4E95-1948-CE49-30CF-4E247A23018B}"/>
              </a:ext>
            </a:extLst>
          </p:cNvPr>
          <p:cNvSpPr/>
          <p:nvPr/>
        </p:nvSpPr>
        <p:spPr>
          <a:xfrm rot="2700000">
            <a:off x="855468" y="2314235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rgbClr val="FFC000"/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8DE84F1-9A2C-E23B-91F7-EB44A2B772CE}"/>
              </a:ext>
            </a:extLst>
          </p:cNvPr>
          <p:cNvSpPr/>
          <p:nvPr/>
        </p:nvSpPr>
        <p:spPr>
          <a:xfrm rot="-2700000">
            <a:off x="322941" y="2306046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rgbClr val="FFC000"/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EBBB6C3-9F18-B86A-99EC-4B2DFAC2B399}"/>
              </a:ext>
            </a:extLst>
          </p:cNvPr>
          <p:cNvSpPr/>
          <p:nvPr/>
        </p:nvSpPr>
        <p:spPr>
          <a:xfrm rot="8100000">
            <a:off x="1390418" y="2314234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rgbClr val="FFC000"/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D47EC49-4C20-48A0-8C28-7F308298E051}"/>
              </a:ext>
            </a:extLst>
          </p:cNvPr>
          <p:cNvSpPr/>
          <p:nvPr/>
        </p:nvSpPr>
        <p:spPr>
          <a:xfrm rot="2700000" flipV="1">
            <a:off x="1905772" y="2314419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rgbClr val="FFC000"/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3A82832-FDB6-D874-DE2D-FD345FA2EEF9}"/>
              </a:ext>
            </a:extLst>
          </p:cNvPr>
          <p:cNvSpPr/>
          <p:nvPr/>
        </p:nvSpPr>
        <p:spPr>
          <a:xfrm rot="16200000" flipH="1">
            <a:off x="16107" y="2306047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rgbClr val="FFC000"/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65AD9CA-A3A6-A46F-6DAC-AC09D9894D4D}"/>
              </a:ext>
            </a:extLst>
          </p:cNvPr>
          <p:cNvSpPr/>
          <p:nvPr/>
        </p:nvSpPr>
        <p:spPr>
          <a:xfrm rot="8100000">
            <a:off x="1392458" y="3027420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chemeClr val="bg1">
                  <a:lumMod val="65000"/>
                </a:schemeClr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66EE799-199E-1E65-F60E-F5BF87C95F67}"/>
              </a:ext>
            </a:extLst>
          </p:cNvPr>
          <p:cNvSpPr/>
          <p:nvPr/>
        </p:nvSpPr>
        <p:spPr>
          <a:xfrm rot="2700000" flipV="1">
            <a:off x="1900955" y="3026117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chemeClr val="bg1">
                  <a:lumMod val="65000"/>
                </a:schemeClr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BFB8287-40C6-6D8A-9531-C763DAAEF30D}"/>
              </a:ext>
            </a:extLst>
          </p:cNvPr>
          <p:cNvSpPr/>
          <p:nvPr/>
        </p:nvSpPr>
        <p:spPr>
          <a:xfrm rot="16200000" flipH="1">
            <a:off x="25982" y="3002006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chemeClr val="bg1">
                  <a:lumMod val="65000"/>
                </a:schemeClr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5E4775F-4D68-7E8C-27E3-F8DE8E8D9204}"/>
              </a:ext>
            </a:extLst>
          </p:cNvPr>
          <p:cNvSpPr/>
          <p:nvPr/>
        </p:nvSpPr>
        <p:spPr>
          <a:xfrm rot="5400000">
            <a:off x="2197239" y="3002008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chemeClr val="bg1">
                  <a:lumMod val="65000"/>
                </a:schemeClr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42EB803-FB76-55DC-09D1-A28CCF4B1B04}"/>
              </a:ext>
            </a:extLst>
          </p:cNvPr>
          <p:cNvSpPr/>
          <p:nvPr/>
        </p:nvSpPr>
        <p:spPr>
          <a:xfrm rot="2700000">
            <a:off x="878154" y="3015283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chemeClr val="bg1">
                  <a:lumMod val="65000"/>
                </a:schemeClr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0625DD2-ED90-ACF8-7F32-250E4397A63C}"/>
              </a:ext>
            </a:extLst>
          </p:cNvPr>
          <p:cNvSpPr/>
          <p:nvPr/>
        </p:nvSpPr>
        <p:spPr>
          <a:xfrm rot="-2700000">
            <a:off x="338628" y="3008489"/>
            <a:ext cx="685800" cy="554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chemeClr val="bg1">
                  <a:lumMod val="65000"/>
                </a:schemeClr>
              </a:gs>
              <a:gs pos="58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45C29D83-320F-7EE7-255D-189290EA42F5}"/>
              </a:ext>
            </a:extLst>
          </p:cNvPr>
          <p:cNvSpPr/>
          <p:nvPr/>
        </p:nvSpPr>
        <p:spPr>
          <a:xfrm rot="10800000" flipH="1" flipV="1">
            <a:off x="2949929" y="2866965"/>
            <a:ext cx="560385" cy="457200"/>
          </a:xfrm>
          <a:custGeom>
            <a:avLst/>
            <a:gdLst>
              <a:gd name="connsiteX0" fmla="*/ 0 w 560385"/>
              <a:gd name="connsiteY0" fmla="*/ 0 h 457200"/>
              <a:gd name="connsiteX1" fmla="*/ 560385 w 560385"/>
              <a:gd name="connsiteY1" fmla="*/ 0 h 457200"/>
              <a:gd name="connsiteX2" fmla="*/ 560385 w 560385"/>
              <a:gd name="connsiteY2" fmla="*/ 457200 h 457200"/>
              <a:gd name="connsiteX3" fmla="*/ 394392 w 560385"/>
              <a:gd name="connsiteY3" fmla="*/ 457200 h 457200"/>
              <a:gd name="connsiteX4" fmla="*/ 390163 w 560385"/>
              <a:gd name="connsiteY4" fmla="*/ 420394 h 457200"/>
              <a:gd name="connsiteX5" fmla="*/ 78839 w 560385"/>
              <a:gd name="connsiteY5" fmla="*/ 59062 h 457200"/>
              <a:gd name="connsiteX6" fmla="*/ 0 w 560385"/>
              <a:gd name="connsiteY6" fmla="*/ 29436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385" h="457200">
                <a:moveTo>
                  <a:pt x="0" y="0"/>
                </a:moveTo>
                <a:lnTo>
                  <a:pt x="560385" y="0"/>
                </a:lnTo>
                <a:lnTo>
                  <a:pt x="560385" y="457200"/>
                </a:lnTo>
                <a:lnTo>
                  <a:pt x="394392" y="457200"/>
                </a:lnTo>
                <a:lnTo>
                  <a:pt x="390163" y="420394"/>
                </a:lnTo>
                <a:cubicBezTo>
                  <a:pt x="353460" y="262949"/>
                  <a:pt x="236696" y="131102"/>
                  <a:pt x="78839" y="59062"/>
                </a:cubicBezTo>
                <a:lnTo>
                  <a:pt x="0" y="29436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7D1F26ED-D254-8B18-CD8F-6851878399B9}"/>
              </a:ext>
            </a:extLst>
          </p:cNvPr>
          <p:cNvSpPr/>
          <p:nvPr/>
        </p:nvSpPr>
        <p:spPr>
          <a:xfrm rot="10800000" flipV="1">
            <a:off x="3750194" y="2852755"/>
            <a:ext cx="560385" cy="457200"/>
          </a:xfrm>
          <a:custGeom>
            <a:avLst/>
            <a:gdLst>
              <a:gd name="connsiteX0" fmla="*/ 0 w 560385"/>
              <a:gd name="connsiteY0" fmla="*/ 0 h 457200"/>
              <a:gd name="connsiteX1" fmla="*/ 560385 w 560385"/>
              <a:gd name="connsiteY1" fmla="*/ 0 h 457200"/>
              <a:gd name="connsiteX2" fmla="*/ 560385 w 560385"/>
              <a:gd name="connsiteY2" fmla="*/ 457200 h 457200"/>
              <a:gd name="connsiteX3" fmla="*/ 394392 w 560385"/>
              <a:gd name="connsiteY3" fmla="*/ 457200 h 457200"/>
              <a:gd name="connsiteX4" fmla="*/ 390163 w 560385"/>
              <a:gd name="connsiteY4" fmla="*/ 420394 h 457200"/>
              <a:gd name="connsiteX5" fmla="*/ 78839 w 560385"/>
              <a:gd name="connsiteY5" fmla="*/ 59062 h 457200"/>
              <a:gd name="connsiteX6" fmla="*/ 0 w 560385"/>
              <a:gd name="connsiteY6" fmla="*/ 29436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385" h="457200">
                <a:moveTo>
                  <a:pt x="0" y="0"/>
                </a:moveTo>
                <a:lnTo>
                  <a:pt x="560385" y="0"/>
                </a:lnTo>
                <a:lnTo>
                  <a:pt x="560385" y="457200"/>
                </a:lnTo>
                <a:lnTo>
                  <a:pt x="394392" y="457200"/>
                </a:lnTo>
                <a:lnTo>
                  <a:pt x="390163" y="420394"/>
                </a:lnTo>
                <a:cubicBezTo>
                  <a:pt x="353460" y="262949"/>
                  <a:pt x="236696" y="131102"/>
                  <a:pt x="78839" y="59062"/>
                </a:cubicBezTo>
                <a:lnTo>
                  <a:pt x="0" y="29436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E7FD27CC-5FBA-B171-EF61-2A59C93F405F}"/>
              </a:ext>
            </a:extLst>
          </p:cNvPr>
          <p:cNvSpPr/>
          <p:nvPr/>
        </p:nvSpPr>
        <p:spPr>
          <a:xfrm rot="10800000" flipH="1">
            <a:off x="3959098" y="2866964"/>
            <a:ext cx="560385" cy="457200"/>
          </a:xfrm>
          <a:custGeom>
            <a:avLst/>
            <a:gdLst>
              <a:gd name="connsiteX0" fmla="*/ 0 w 560385"/>
              <a:gd name="connsiteY0" fmla="*/ 0 h 457200"/>
              <a:gd name="connsiteX1" fmla="*/ 560385 w 560385"/>
              <a:gd name="connsiteY1" fmla="*/ 0 h 457200"/>
              <a:gd name="connsiteX2" fmla="*/ 560385 w 560385"/>
              <a:gd name="connsiteY2" fmla="*/ 457200 h 457200"/>
              <a:gd name="connsiteX3" fmla="*/ 394392 w 560385"/>
              <a:gd name="connsiteY3" fmla="*/ 457200 h 457200"/>
              <a:gd name="connsiteX4" fmla="*/ 390163 w 560385"/>
              <a:gd name="connsiteY4" fmla="*/ 420394 h 457200"/>
              <a:gd name="connsiteX5" fmla="*/ 78839 w 560385"/>
              <a:gd name="connsiteY5" fmla="*/ 59062 h 457200"/>
              <a:gd name="connsiteX6" fmla="*/ 0 w 560385"/>
              <a:gd name="connsiteY6" fmla="*/ 29436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385" h="457200">
                <a:moveTo>
                  <a:pt x="0" y="0"/>
                </a:moveTo>
                <a:lnTo>
                  <a:pt x="560385" y="0"/>
                </a:lnTo>
                <a:lnTo>
                  <a:pt x="560385" y="457200"/>
                </a:lnTo>
                <a:lnTo>
                  <a:pt x="394392" y="457200"/>
                </a:lnTo>
                <a:lnTo>
                  <a:pt x="390163" y="420394"/>
                </a:lnTo>
                <a:cubicBezTo>
                  <a:pt x="353460" y="262949"/>
                  <a:pt x="236696" y="131102"/>
                  <a:pt x="78839" y="59062"/>
                </a:cubicBezTo>
                <a:lnTo>
                  <a:pt x="0" y="29436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71871B97-02F6-9179-A74F-79B4843CF0B1}"/>
              </a:ext>
            </a:extLst>
          </p:cNvPr>
          <p:cNvSpPr/>
          <p:nvPr/>
        </p:nvSpPr>
        <p:spPr>
          <a:xfrm rot="10800000">
            <a:off x="2733735" y="2874350"/>
            <a:ext cx="560385" cy="457200"/>
          </a:xfrm>
          <a:custGeom>
            <a:avLst/>
            <a:gdLst>
              <a:gd name="connsiteX0" fmla="*/ 0 w 560385"/>
              <a:gd name="connsiteY0" fmla="*/ 0 h 457200"/>
              <a:gd name="connsiteX1" fmla="*/ 560385 w 560385"/>
              <a:gd name="connsiteY1" fmla="*/ 0 h 457200"/>
              <a:gd name="connsiteX2" fmla="*/ 560385 w 560385"/>
              <a:gd name="connsiteY2" fmla="*/ 457200 h 457200"/>
              <a:gd name="connsiteX3" fmla="*/ 394392 w 560385"/>
              <a:gd name="connsiteY3" fmla="*/ 457200 h 457200"/>
              <a:gd name="connsiteX4" fmla="*/ 390163 w 560385"/>
              <a:gd name="connsiteY4" fmla="*/ 420394 h 457200"/>
              <a:gd name="connsiteX5" fmla="*/ 78839 w 560385"/>
              <a:gd name="connsiteY5" fmla="*/ 59062 h 457200"/>
              <a:gd name="connsiteX6" fmla="*/ 0 w 560385"/>
              <a:gd name="connsiteY6" fmla="*/ 29436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385" h="457200">
                <a:moveTo>
                  <a:pt x="0" y="0"/>
                </a:moveTo>
                <a:lnTo>
                  <a:pt x="560385" y="0"/>
                </a:lnTo>
                <a:lnTo>
                  <a:pt x="560385" y="457200"/>
                </a:lnTo>
                <a:lnTo>
                  <a:pt x="394392" y="457200"/>
                </a:lnTo>
                <a:lnTo>
                  <a:pt x="390163" y="420394"/>
                </a:lnTo>
                <a:cubicBezTo>
                  <a:pt x="353460" y="262949"/>
                  <a:pt x="236696" y="131102"/>
                  <a:pt x="78839" y="59062"/>
                </a:cubicBezTo>
                <a:lnTo>
                  <a:pt x="0" y="29436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86492FC2-7463-2C50-912C-54829978C0B9}"/>
              </a:ext>
            </a:extLst>
          </p:cNvPr>
          <p:cNvSpPr/>
          <p:nvPr/>
        </p:nvSpPr>
        <p:spPr>
          <a:xfrm rot="16200000">
            <a:off x="2652455" y="2029661"/>
            <a:ext cx="560385" cy="457200"/>
          </a:xfrm>
          <a:custGeom>
            <a:avLst/>
            <a:gdLst>
              <a:gd name="connsiteX0" fmla="*/ 0 w 560385"/>
              <a:gd name="connsiteY0" fmla="*/ 0 h 457200"/>
              <a:gd name="connsiteX1" fmla="*/ 560385 w 560385"/>
              <a:gd name="connsiteY1" fmla="*/ 0 h 457200"/>
              <a:gd name="connsiteX2" fmla="*/ 560385 w 560385"/>
              <a:gd name="connsiteY2" fmla="*/ 457200 h 457200"/>
              <a:gd name="connsiteX3" fmla="*/ 394392 w 560385"/>
              <a:gd name="connsiteY3" fmla="*/ 457200 h 457200"/>
              <a:gd name="connsiteX4" fmla="*/ 390163 w 560385"/>
              <a:gd name="connsiteY4" fmla="*/ 420394 h 457200"/>
              <a:gd name="connsiteX5" fmla="*/ 78839 w 560385"/>
              <a:gd name="connsiteY5" fmla="*/ 59062 h 457200"/>
              <a:gd name="connsiteX6" fmla="*/ 0 w 560385"/>
              <a:gd name="connsiteY6" fmla="*/ 29436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385" h="457200">
                <a:moveTo>
                  <a:pt x="0" y="0"/>
                </a:moveTo>
                <a:lnTo>
                  <a:pt x="560385" y="0"/>
                </a:lnTo>
                <a:lnTo>
                  <a:pt x="560385" y="457200"/>
                </a:lnTo>
                <a:lnTo>
                  <a:pt x="394392" y="457200"/>
                </a:lnTo>
                <a:lnTo>
                  <a:pt x="390163" y="420394"/>
                </a:lnTo>
                <a:cubicBezTo>
                  <a:pt x="353460" y="262949"/>
                  <a:pt x="236696" y="131102"/>
                  <a:pt x="78839" y="59062"/>
                </a:cubicBezTo>
                <a:lnTo>
                  <a:pt x="0" y="29436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id="{72AE471C-5FF2-8642-8D8E-64998AE7AF75}"/>
              </a:ext>
            </a:extLst>
          </p:cNvPr>
          <p:cNvSpPr/>
          <p:nvPr/>
        </p:nvSpPr>
        <p:spPr>
          <a:xfrm rot="5400000" flipV="1">
            <a:off x="3166903" y="2242464"/>
            <a:ext cx="560385" cy="457200"/>
          </a:xfrm>
          <a:custGeom>
            <a:avLst/>
            <a:gdLst>
              <a:gd name="connsiteX0" fmla="*/ 0 w 560385"/>
              <a:gd name="connsiteY0" fmla="*/ 0 h 457200"/>
              <a:gd name="connsiteX1" fmla="*/ 560385 w 560385"/>
              <a:gd name="connsiteY1" fmla="*/ 0 h 457200"/>
              <a:gd name="connsiteX2" fmla="*/ 560385 w 560385"/>
              <a:gd name="connsiteY2" fmla="*/ 457200 h 457200"/>
              <a:gd name="connsiteX3" fmla="*/ 394392 w 560385"/>
              <a:gd name="connsiteY3" fmla="*/ 457200 h 457200"/>
              <a:gd name="connsiteX4" fmla="*/ 390163 w 560385"/>
              <a:gd name="connsiteY4" fmla="*/ 420394 h 457200"/>
              <a:gd name="connsiteX5" fmla="*/ 78839 w 560385"/>
              <a:gd name="connsiteY5" fmla="*/ 59062 h 457200"/>
              <a:gd name="connsiteX6" fmla="*/ 0 w 560385"/>
              <a:gd name="connsiteY6" fmla="*/ 29436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385" h="457200">
                <a:moveTo>
                  <a:pt x="0" y="0"/>
                </a:moveTo>
                <a:lnTo>
                  <a:pt x="560385" y="0"/>
                </a:lnTo>
                <a:lnTo>
                  <a:pt x="560385" y="457200"/>
                </a:lnTo>
                <a:lnTo>
                  <a:pt x="394392" y="457200"/>
                </a:lnTo>
                <a:lnTo>
                  <a:pt x="390163" y="420394"/>
                </a:lnTo>
                <a:cubicBezTo>
                  <a:pt x="353460" y="262949"/>
                  <a:pt x="236696" y="131102"/>
                  <a:pt x="78839" y="59062"/>
                </a:cubicBezTo>
                <a:lnTo>
                  <a:pt x="0" y="29436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A068994B-B944-9B65-219B-B83D60A21299}"/>
              </a:ext>
            </a:extLst>
          </p:cNvPr>
          <p:cNvSpPr/>
          <p:nvPr/>
        </p:nvSpPr>
        <p:spPr>
          <a:xfrm rot="5400000" flipH="1">
            <a:off x="3169273" y="2011481"/>
            <a:ext cx="560385" cy="457200"/>
          </a:xfrm>
          <a:custGeom>
            <a:avLst/>
            <a:gdLst>
              <a:gd name="connsiteX0" fmla="*/ 0 w 560385"/>
              <a:gd name="connsiteY0" fmla="*/ 0 h 457200"/>
              <a:gd name="connsiteX1" fmla="*/ 560385 w 560385"/>
              <a:gd name="connsiteY1" fmla="*/ 0 h 457200"/>
              <a:gd name="connsiteX2" fmla="*/ 560385 w 560385"/>
              <a:gd name="connsiteY2" fmla="*/ 457200 h 457200"/>
              <a:gd name="connsiteX3" fmla="*/ 394392 w 560385"/>
              <a:gd name="connsiteY3" fmla="*/ 457200 h 457200"/>
              <a:gd name="connsiteX4" fmla="*/ 390163 w 560385"/>
              <a:gd name="connsiteY4" fmla="*/ 420394 h 457200"/>
              <a:gd name="connsiteX5" fmla="*/ 78839 w 560385"/>
              <a:gd name="connsiteY5" fmla="*/ 59062 h 457200"/>
              <a:gd name="connsiteX6" fmla="*/ 0 w 560385"/>
              <a:gd name="connsiteY6" fmla="*/ 29436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385" h="457200">
                <a:moveTo>
                  <a:pt x="0" y="0"/>
                </a:moveTo>
                <a:lnTo>
                  <a:pt x="560385" y="0"/>
                </a:lnTo>
                <a:lnTo>
                  <a:pt x="560385" y="457200"/>
                </a:lnTo>
                <a:lnTo>
                  <a:pt x="394392" y="457200"/>
                </a:lnTo>
                <a:lnTo>
                  <a:pt x="390163" y="420394"/>
                </a:lnTo>
                <a:cubicBezTo>
                  <a:pt x="353460" y="262949"/>
                  <a:pt x="236696" y="131102"/>
                  <a:pt x="78839" y="59062"/>
                </a:cubicBezTo>
                <a:lnTo>
                  <a:pt x="0" y="29436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1" name="Freeform: Shape 130">
            <a:extLst>
              <a:ext uri="{FF2B5EF4-FFF2-40B4-BE49-F238E27FC236}">
                <a16:creationId xmlns:a16="http://schemas.microsoft.com/office/drawing/2014/main" id="{58F02E5C-9BD1-B109-1CA4-2C9F0159E795}"/>
              </a:ext>
            </a:extLst>
          </p:cNvPr>
          <p:cNvSpPr/>
          <p:nvPr/>
        </p:nvSpPr>
        <p:spPr>
          <a:xfrm rot="16200000" flipH="1" flipV="1">
            <a:off x="2651269" y="2233805"/>
            <a:ext cx="560385" cy="457200"/>
          </a:xfrm>
          <a:custGeom>
            <a:avLst/>
            <a:gdLst>
              <a:gd name="connsiteX0" fmla="*/ 0 w 560385"/>
              <a:gd name="connsiteY0" fmla="*/ 0 h 457200"/>
              <a:gd name="connsiteX1" fmla="*/ 560385 w 560385"/>
              <a:gd name="connsiteY1" fmla="*/ 0 h 457200"/>
              <a:gd name="connsiteX2" fmla="*/ 560385 w 560385"/>
              <a:gd name="connsiteY2" fmla="*/ 457200 h 457200"/>
              <a:gd name="connsiteX3" fmla="*/ 394392 w 560385"/>
              <a:gd name="connsiteY3" fmla="*/ 457200 h 457200"/>
              <a:gd name="connsiteX4" fmla="*/ 390163 w 560385"/>
              <a:gd name="connsiteY4" fmla="*/ 420394 h 457200"/>
              <a:gd name="connsiteX5" fmla="*/ 78839 w 560385"/>
              <a:gd name="connsiteY5" fmla="*/ 59062 h 457200"/>
              <a:gd name="connsiteX6" fmla="*/ 0 w 560385"/>
              <a:gd name="connsiteY6" fmla="*/ 29436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385" h="457200">
                <a:moveTo>
                  <a:pt x="0" y="0"/>
                </a:moveTo>
                <a:lnTo>
                  <a:pt x="560385" y="0"/>
                </a:lnTo>
                <a:lnTo>
                  <a:pt x="560385" y="457200"/>
                </a:lnTo>
                <a:lnTo>
                  <a:pt x="394392" y="457200"/>
                </a:lnTo>
                <a:lnTo>
                  <a:pt x="390163" y="420394"/>
                </a:lnTo>
                <a:cubicBezTo>
                  <a:pt x="353460" y="262949"/>
                  <a:pt x="236696" y="131102"/>
                  <a:pt x="78839" y="59062"/>
                </a:cubicBezTo>
                <a:lnTo>
                  <a:pt x="0" y="29436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5EF413ED-1382-4AE6-258E-B76B7FDFC2BB}"/>
              </a:ext>
            </a:extLst>
          </p:cNvPr>
          <p:cNvSpPr/>
          <p:nvPr/>
        </p:nvSpPr>
        <p:spPr>
          <a:xfrm rot="18900000" flipH="1">
            <a:off x="686763" y="3680903"/>
            <a:ext cx="176393" cy="68577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6000">
                <a:schemeClr val="bg1"/>
              </a:gs>
              <a:gs pos="50000">
                <a:schemeClr val="accent1"/>
              </a:gs>
              <a:gs pos="78000">
                <a:schemeClr val="bg1"/>
              </a:gs>
            </a:gsLst>
            <a:lin ang="7500000" scaled="0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6182F4B4-4D74-1E03-4B54-5C4DAB445C86}"/>
              </a:ext>
            </a:extLst>
          </p:cNvPr>
          <p:cNvSpPr/>
          <p:nvPr/>
        </p:nvSpPr>
        <p:spPr>
          <a:xfrm rot="16200000">
            <a:off x="527906" y="4629031"/>
            <a:ext cx="176393" cy="68577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6000">
                <a:schemeClr val="bg1"/>
              </a:gs>
              <a:gs pos="50000">
                <a:schemeClr val="accent1"/>
              </a:gs>
              <a:gs pos="78000">
                <a:schemeClr val="bg1"/>
              </a:gs>
            </a:gsLst>
            <a:lin ang="7500000" scaled="0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75B6F85E-AF31-F567-8E7D-8BAE16D54F69}"/>
              </a:ext>
            </a:extLst>
          </p:cNvPr>
          <p:cNvSpPr/>
          <p:nvPr/>
        </p:nvSpPr>
        <p:spPr>
          <a:xfrm>
            <a:off x="323215" y="4100757"/>
            <a:ext cx="176393" cy="68577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6000">
                <a:schemeClr val="bg1"/>
              </a:gs>
              <a:gs pos="50000">
                <a:schemeClr val="accent1"/>
              </a:gs>
              <a:gs pos="78000">
                <a:schemeClr val="bg1"/>
              </a:gs>
            </a:gsLst>
            <a:lin ang="7500000" scaled="0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A91A0AE0-6357-2B64-E016-358DDC3F65B4}"/>
              </a:ext>
            </a:extLst>
          </p:cNvPr>
          <p:cNvSpPr/>
          <p:nvPr/>
        </p:nvSpPr>
        <p:spPr>
          <a:xfrm rot="2700000">
            <a:off x="719067" y="4231495"/>
            <a:ext cx="176393" cy="68577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6000">
                <a:schemeClr val="bg1"/>
              </a:gs>
              <a:gs pos="50000">
                <a:schemeClr val="accent1"/>
              </a:gs>
              <a:gs pos="78000">
                <a:schemeClr val="bg1"/>
              </a:gs>
            </a:gsLst>
            <a:lin ang="7500000" scaled="0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2B470B90-4D09-27CD-E984-12A0B9CE932B}"/>
              </a:ext>
            </a:extLst>
          </p:cNvPr>
          <p:cNvSpPr/>
          <p:nvPr/>
        </p:nvSpPr>
        <p:spPr>
          <a:xfrm>
            <a:off x="1226704" y="3502817"/>
            <a:ext cx="176393" cy="68577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6000">
                <a:schemeClr val="bg1"/>
              </a:gs>
              <a:gs pos="50000">
                <a:schemeClr val="accent1"/>
              </a:gs>
              <a:gs pos="78000">
                <a:schemeClr val="bg1"/>
              </a:gs>
            </a:gsLst>
            <a:lin ang="135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82279178-2691-4FEB-286A-2090449EA4C0}"/>
              </a:ext>
            </a:extLst>
          </p:cNvPr>
          <p:cNvSpPr/>
          <p:nvPr/>
        </p:nvSpPr>
        <p:spPr>
          <a:xfrm rot="2700000">
            <a:off x="1566507" y="3502818"/>
            <a:ext cx="176393" cy="68577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6000">
                <a:schemeClr val="bg1"/>
              </a:gs>
              <a:gs pos="50000">
                <a:schemeClr val="accent1"/>
              </a:gs>
              <a:gs pos="78000">
                <a:schemeClr val="bg1"/>
              </a:gs>
            </a:gsLst>
            <a:lin ang="135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845E919B-98E2-B804-5378-4E7ED796394E}"/>
              </a:ext>
            </a:extLst>
          </p:cNvPr>
          <p:cNvSpPr/>
          <p:nvPr/>
        </p:nvSpPr>
        <p:spPr>
          <a:xfrm rot="18900000" flipH="1">
            <a:off x="2130487" y="3502817"/>
            <a:ext cx="176393" cy="68577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6000">
                <a:schemeClr val="bg1"/>
              </a:gs>
              <a:gs pos="50000">
                <a:schemeClr val="accent1"/>
              </a:gs>
              <a:gs pos="78000">
                <a:schemeClr val="bg1"/>
              </a:gs>
            </a:gsLst>
            <a:lin ang="135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31B602C5-8F18-20C4-E994-A0E85E056155}"/>
              </a:ext>
            </a:extLst>
          </p:cNvPr>
          <p:cNvSpPr/>
          <p:nvPr/>
        </p:nvSpPr>
        <p:spPr>
          <a:xfrm rot="5400000">
            <a:off x="2712574" y="3502817"/>
            <a:ext cx="176393" cy="68577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6000">
                <a:schemeClr val="bg1"/>
              </a:gs>
              <a:gs pos="50000">
                <a:schemeClr val="accent1"/>
              </a:gs>
              <a:gs pos="78000">
                <a:schemeClr val="bg1"/>
              </a:gs>
            </a:gsLst>
            <a:lin ang="135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69E4EFA3-1C98-FC86-D8CE-6A35356300ED}"/>
              </a:ext>
            </a:extLst>
          </p:cNvPr>
          <p:cNvGrpSpPr/>
          <p:nvPr/>
        </p:nvGrpSpPr>
        <p:grpSpPr>
          <a:xfrm>
            <a:off x="1297023" y="4233994"/>
            <a:ext cx="1867884" cy="983566"/>
            <a:chOff x="8264079" y="2240839"/>
            <a:chExt cx="1867884" cy="983566"/>
          </a:xfrm>
        </p:grpSpPr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D7A5F950-A470-E25C-5774-F508B529E7D1}"/>
                </a:ext>
              </a:extLst>
            </p:cNvPr>
            <p:cNvGrpSpPr/>
            <p:nvPr/>
          </p:nvGrpSpPr>
          <p:grpSpPr>
            <a:xfrm rot="16200000">
              <a:off x="8691334" y="1813584"/>
              <a:ext cx="983566" cy="1838075"/>
              <a:chOff x="5360593" y="1043191"/>
              <a:chExt cx="983566" cy="1838075"/>
            </a:xfrm>
          </p:grpSpPr>
          <p:sp>
            <p:nvSpPr>
              <p:cNvPr id="166" name="Rectangle 207">
                <a:extLst>
                  <a:ext uri="{FF2B5EF4-FFF2-40B4-BE49-F238E27FC236}">
                    <a16:creationId xmlns:a16="http://schemas.microsoft.com/office/drawing/2014/main" id="{48B38D7F-B7A1-6ACE-20D6-E2DE2251B5E1}"/>
                  </a:ext>
                </a:extLst>
              </p:cNvPr>
              <p:cNvSpPr/>
              <p:nvPr/>
            </p:nvSpPr>
            <p:spPr>
              <a:xfrm flipV="1">
                <a:off x="5995897" y="1043191"/>
                <a:ext cx="172921" cy="593739"/>
              </a:xfrm>
              <a:custGeom>
                <a:avLst/>
                <a:gdLst>
                  <a:gd name="connsiteX0" fmla="*/ 0 w 171047"/>
                  <a:gd name="connsiteY0" fmla="*/ 0 h 1531125"/>
                  <a:gd name="connsiteX1" fmla="*/ 171047 w 171047"/>
                  <a:gd name="connsiteY1" fmla="*/ 0 h 1531125"/>
                  <a:gd name="connsiteX2" fmla="*/ 171047 w 171047"/>
                  <a:gd name="connsiteY2" fmla="*/ 1531125 h 1531125"/>
                  <a:gd name="connsiteX3" fmla="*/ 0 w 171047"/>
                  <a:gd name="connsiteY3" fmla="*/ 1531125 h 1531125"/>
                  <a:gd name="connsiteX4" fmla="*/ 0 w 171047"/>
                  <a:gd name="connsiteY4" fmla="*/ 0 h 1531125"/>
                  <a:gd name="connsiteX0" fmla="*/ 0 w 173022"/>
                  <a:gd name="connsiteY0" fmla="*/ 0 h 1531125"/>
                  <a:gd name="connsiteX1" fmla="*/ 173022 w 173022"/>
                  <a:gd name="connsiteY1" fmla="*/ 370302 h 1531125"/>
                  <a:gd name="connsiteX2" fmla="*/ 171047 w 173022"/>
                  <a:gd name="connsiteY2" fmla="*/ 1531125 h 1531125"/>
                  <a:gd name="connsiteX3" fmla="*/ 0 w 173022"/>
                  <a:gd name="connsiteY3" fmla="*/ 1531125 h 1531125"/>
                  <a:gd name="connsiteX4" fmla="*/ 0 w 173022"/>
                  <a:gd name="connsiteY4" fmla="*/ 0 h 1531125"/>
                  <a:gd name="connsiteX0" fmla="*/ 2963 w 173022"/>
                  <a:gd name="connsiteY0" fmla="*/ 0 h 1493601"/>
                  <a:gd name="connsiteX1" fmla="*/ 173022 w 173022"/>
                  <a:gd name="connsiteY1" fmla="*/ 332778 h 1493601"/>
                  <a:gd name="connsiteX2" fmla="*/ 171047 w 173022"/>
                  <a:gd name="connsiteY2" fmla="*/ 1493601 h 1493601"/>
                  <a:gd name="connsiteX3" fmla="*/ 0 w 173022"/>
                  <a:gd name="connsiteY3" fmla="*/ 1493601 h 1493601"/>
                  <a:gd name="connsiteX4" fmla="*/ 2963 w 173022"/>
                  <a:gd name="connsiteY4" fmla="*/ 0 h 1493601"/>
                  <a:gd name="connsiteX0" fmla="*/ 4083 w 174142"/>
                  <a:gd name="connsiteY0" fmla="*/ 0 h 1493601"/>
                  <a:gd name="connsiteX1" fmla="*/ 174142 w 174142"/>
                  <a:gd name="connsiteY1" fmla="*/ 332778 h 1493601"/>
                  <a:gd name="connsiteX2" fmla="*/ 172167 w 174142"/>
                  <a:gd name="connsiteY2" fmla="*/ 1493601 h 1493601"/>
                  <a:gd name="connsiteX3" fmla="*/ 0 w 174142"/>
                  <a:gd name="connsiteY3" fmla="*/ 928825 h 1493601"/>
                  <a:gd name="connsiteX4" fmla="*/ 4083 w 174142"/>
                  <a:gd name="connsiteY4" fmla="*/ 0 h 1493601"/>
                  <a:gd name="connsiteX0" fmla="*/ 4083 w 175632"/>
                  <a:gd name="connsiteY0" fmla="*/ 0 h 1105877"/>
                  <a:gd name="connsiteX1" fmla="*/ 174142 w 175632"/>
                  <a:gd name="connsiteY1" fmla="*/ 332778 h 1105877"/>
                  <a:gd name="connsiteX2" fmla="*/ 175528 w 175632"/>
                  <a:gd name="connsiteY2" fmla="*/ 1105877 h 1105877"/>
                  <a:gd name="connsiteX3" fmla="*/ 0 w 175632"/>
                  <a:gd name="connsiteY3" fmla="*/ 928825 h 1105877"/>
                  <a:gd name="connsiteX4" fmla="*/ 4083 w 175632"/>
                  <a:gd name="connsiteY4" fmla="*/ 0 h 1105877"/>
                  <a:gd name="connsiteX0" fmla="*/ 4083 w 174142"/>
                  <a:gd name="connsiteY0" fmla="*/ 0 h 950928"/>
                  <a:gd name="connsiteX1" fmla="*/ 174142 w 174142"/>
                  <a:gd name="connsiteY1" fmla="*/ 332778 h 950928"/>
                  <a:gd name="connsiteX2" fmla="*/ 171450 w 174142"/>
                  <a:gd name="connsiteY2" fmla="*/ 950928 h 950928"/>
                  <a:gd name="connsiteX3" fmla="*/ 0 w 174142"/>
                  <a:gd name="connsiteY3" fmla="*/ 928825 h 950928"/>
                  <a:gd name="connsiteX4" fmla="*/ 4083 w 174142"/>
                  <a:gd name="connsiteY4" fmla="*/ 0 h 950928"/>
                  <a:gd name="connsiteX0" fmla="*/ 1025 w 171084"/>
                  <a:gd name="connsiteY0" fmla="*/ 0 h 950928"/>
                  <a:gd name="connsiteX1" fmla="*/ 171084 w 171084"/>
                  <a:gd name="connsiteY1" fmla="*/ 332778 h 950928"/>
                  <a:gd name="connsiteX2" fmla="*/ 168392 w 171084"/>
                  <a:gd name="connsiteY2" fmla="*/ 950928 h 950928"/>
                  <a:gd name="connsiteX3" fmla="*/ 0 w 171084"/>
                  <a:gd name="connsiteY3" fmla="*/ 812613 h 950928"/>
                  <a:gd name="connsiteX4" fmla="*/ 1025 w 171084"/>
                  <a:gd name="connsiteY4" fmla="*/ 0 h 950928"/>
                  <a:gd name="connsiteX0" fmla="*/ 286 w 170345"/>
                  <a:gd name="connsiteY0" fmla="*/ 0 h 950928"/>
                  <a:gd name="connsiteX1" fmla="*/ 170345 w 170345"/>
                  <a:gd name="connsiteY1" fmla="*/ 332778 h 950928"/>
                  <a:gd name="connsiteX2" fmla="*/ 167653 w 170345"/>
                  <a:gd name="connsiteY2" fmla="*/ 950928 h 950928"/>
                  <a:gd name="connsiteX3" fmla="*/ 281 w 170345"/>
                  <a:gd name="connsiteY3" fmla="*/ 788147 h 950928"/>
                  <a:gd name="connsiteX4" fmla="*/ 286 w 170345"/>
                  <a:gd name="connsiteY4" fmla="*/ 0 h 950928"/>
                  <a:gd name="connsiteX0" fmla="*/ 286 w 170683"/>
                  <a:gd name="connsiteY0" fmla="*/ 0 h 805109"/>
                  <a:gd name="connsiteX1" fmla="*/ 170345 w 170683"/>
                  <a:gd name="connsiteY1" fmla="*/ 332778 h 805109"/>
                  <a:gd name="connsiteX2" fmla="*/ 170511 w 170683"/>
                  <a:gd name="connsiteY2" fmla="*/ 798528 h 805109"/>
                  <a:gd name="connsiteX3" fmla="*/ 281 w 170683"/>
                  <a:gd name="connsiteY3" fmla="*/ 788147 h 805109"/>
                  <a:gd name="connsiteX4" fmla="*/ 286 w 170683"/>
                  <a:gd name="connsiteY4" fmla="*/ 0 h 805109"/>
                  <a:gd name="connsiteX0" fmla="*/ 286 w 170683"/>
                  <a:gd name="connsiteY0" fmla="*/ 0 h 811998"/>
                  <a:gd name="connsiteX1" fmla="*/ 170345 w 170683"/>
                  <a:gd name="connsiteY1" fmla="*/ 332778 h 811998"/>
                  <a:gd name="connsiteX2" fmla="*/ 170511 w 170683"/>
                  <a:gd name="connsiteY2" fmla="*/ 798528 h 811998"/>
                  <a:gd name="connsiteX3" fmla="*/ 281 w 170683"/>
                  <a:gd name="connsiteY3" fmla="*/ 788147 h 811998"/>
                  <a:gd name="connsiteX4" fmla="*/ 286 w 170683"/>
                  <a:gd name="connsiteY4" fmla="*/ 0 h 811998"/>
                  <a:gd name="connsiteX0" fmla="*/ 286 w 170683"/>
                  <a:gd name="connsiteY0" fmla="*/ 0 h 809952"/>
                  <a:gd name="connsiteX1" fmla="*/ 170345 w 170683"/>
                  <a:gd name="connsiteY1" fmla="*/ 332778 h 809952"/>
                  <a:gd name="connsiteX2" fmla="*/ 170511 w 170683"/>
                  <a:gd name="connsiteY2" fmla="*/ 789955 h 809952"/>
                  <a:gd name="connsiteX3" fmla="*/ 281 w 170683"/>
                  <a:gd name="connsiteY3" fmla="*/ 788147 h 809952"/>
                  <a:gd name="connsiteX4" fmla="*/ 286 w 170683"/>
                  <a:gd name="connsiteY4" fmla="*/ 0 h 809952"/>
                  <a:gd name="connsiteX0" fmla="*/ 286 w 170683"/>
                  <a:gd name="connsiteY0" fmla="*/ 0 h 813417"/>
                  <a:gd name="connsiteX1" fmla="*/ 170345 w 170683"/>
                  <a:gd name="connsiteY1" fmla="*/ 332778 h 813417"/>
                  <a:gd name="connsiteX2" fmla="*/ 170511 w 170683"/>
                  <a:gd name="connsiteY2" fmla="*/ 789955 h 813417"/>
                  <a:gd name="connsiteX3" fmla="*/ 281 w 170683"/>
                  <a:gd name="connsiteY3" fmla="*/ 788147 h 813417"/>
                  <a:gd name="connsiteX4" fmla="*/ 286 w 170683"/>
                  <a:gd name="connsiteY4" fmla="*/ 0 h 813417"/>
                  <a:gd name="connsiteX0" fmla="*/ 286 w 170683"/>
                  <a:gd name="connsiteY0" fmla="*/ 0 h 790623"/>
                  <a:gd name="connsiteX1" fmla="*/ 170345 w 170683"/>
                  <a:gd name="connsiteY1" fmla="*/ 332778 h 790623"/>
                  <a:gd name="connsiteX2" fmla="*/ 170511 w 170683"/>
                  <a:gd name="connsiteY2" fmla="*/ 789955 h 790623"/>
                  <a:gd name="connsiteX3" fmla="*/ 281 w 170683"/>
                  <a:gd name="connsiteY3" fmla="*/ 788147 h 790623"/>
                  <a:gd name="connsiteX4" fmla="*/ 286 w 170683"/>
                  <a:gd name="connsiteY4" fmla="*/ 0 h 790623"/>
                  <a:gd name="connsiteX0" fmla="*/ 166 w 170563"/>
                  <a:gd name="connsiteY0" fmla="*/ 0 h 790623"/>
                  <a:gd name="connsiteX1" fmla="*/ 170225 w 170563"/>
                  <a:gd name="connsiteY1" fmla="*/ 332778 h 790623"/>
                  <a:gd name="connsiteX2" fmla="*/ 170391 w 170563"/>
                  <a:gd name="connsiteY2" fmla="*/ 789955 h 790623"/>
                  <a:gd name="connsiteX3" fmla="*/ 161 w 170563"/>
                  <a:gd name="connsiteY3" fmla="*/ 788147 h 790623"/>
                  <a:gd name="connsiteX4" fmla="*/ 166 w 170563"/>
                  <a:gd name="connsiteY4" fmla="*/ 0 h 790623"/>
                  <a:gd name="connsiteX0" fmla="*/ 166 w 170225"/>
                  <a:gd name="connsiteY0" fmla="*/ 0 h 788147"/>
                  <a:gd name="connsiteX1" fmla="*/ 170225 w 170225"/>
                  <a:gd name="connsiteY1" fmla="*/ 332778 h 788147"/>
                  <a:gd name="connsiteX2" fmla="*/ 168486 w 170225"/>
                  <a:gd name="connsiteY2" fmla="*/ 503252 h 788147"/>
                  <a:gd name="connsiteX3" fmla="*/ 161 w 170225"/>
                  <a:gd name="connsiteY3" fmla="*/ 788147 h 788147"/>
                  <a:gd name="connsiteX4" fmla="*/ 166 w 170225"/>
                  <a:gd name="connsiteY4" fmla="*/ 0 h 788147"/>
                  <a:gd name="connsiteX0" fmla="*/ 166 w 170225"/>
                  <a:gd name="connsiteY0" fmla="*/ 0 h 506207"/>
                  <a:gd name="connsiteX1" fmla="*/ 170225 w 170225"/>
                  <a:gd name="connsiteY1" fmla="*/ 332778 h 506207"/>
                  <a:gd name="connsiteX2" fmla="*/ 168486 w 170225"/>
                  <a:gd name="connsiteY2" fmla="*/ 503252 h 506207"/>
                  <a:gd name="connsiteX3" fmla="*/ 161 w 170225"/>
                  <a:gd name="connsiteY3" fmla="*/ 506207 h 506207"/>
                  <a:gd name="connsiteX4" fmla="*/ 166 w 170225"/>
                  <a:gd name="connsiteY4" fmla="*/ 0 h 506207"/>
                  <a:gd name="connsiteX0" fmla="*/ 7430 w 177489"/>
                  <a:gd name="connsiteY0" fmla="*/ 0 h 716042"/>
                  <a:gd name="connsiteX1" fmla="*/ 177489 w 177489"/>
                  <a:gd name="connsiteY1" fmla="*/ 332778 h 716042"/>
                  <a:gd name="connsiteX2" fmla="*/ 175750 w 177489"/>
                  <a:gd name="connsiteY2" fmla="*/ 503252 h 716042"/>
                  <a:gd name="connsiteX3" fmla="*/ 7425 w 177489"/>
                  <a:gd name="connsiteY3" fmla="*/ 506207 h 716042"/>
                  <a:gd name="connsiteX4" fmla="*/ 7430 w 177489"/>
                  <a:gd name="connsiteY4" fmla="*/ 0 h 716042"/>
                  <a:gd name="connsiteX0" fmla="*/ 166 w 170225"/>
                  <a:gd name="connsiteY0" fmla="*/ 0 h 506207"/>
                  <a:gd name="connsiteX1" fmla="*/ 170225 w 170225"/>
                  <a:gd name="connsiteY1" fmla="*/ 332778 h 506207"/>
                  <a:gd name="connsiteX2" fmla="*/ 168486 w 170225"/>
                  <a:gd name="connsiteY2" fmla="*/ 503252 h 506207"/>
                  <a:gd name="connsiteX3" fmla="*/ 161 w 170225"/>
                  <a:gd name="connsiteY3" fmla="*/ 506207 h 506207"/>
                  <a:gd name="connsiteX4" fmla="*/ 166 w 170225"/>
                  <a:gd name="connsiteY4" fmla="*/ 0 h 506207"/>
                  <a:gd name="connsiteX0" fmla="*/ 166 w 170225"/>
                  <a:gd name="connsiteY0" fmla="*/ 0 h 593739"/>
                  <a:gd name="connsiteX1" fmla="*/ 170225 w 170225"/>
                  <a:gd name="connsiteY1" fmla="*/ 332778 h 593739"/>
                  <a:gd name="connsiteX2" fmla="*/ 169439 w 170225"/>
                  <a:gd name="connsiteY2" fmla="*/ 593739 h 593739"/>
                  <a:gd name="connsiteX3" fmla="*/ 161 w 170225"/>
                  <a:gd name="connsiteY3" fmla="*/ 506207 h 593739"/>
                  <a:gd name="connsiteX4" fmla="*/ 166 w 170225"/>
                  <a:gd name="connsiteY4" fmla="*/ 0 h 593739"/>
                  <a:gd name="connsiteX0" fmla="*/ 100 w 170159"/>
                  <a:gd name="connsiteY0" fmla="*/ 0 h 593739"/>
                  <a:gd name="connsiteX1" fmla="*/ 170159 w 170159"/>
                  <a:gd name="connsiteY1" fmla="*/ 332778 h 593739"/>
                  <a:gd name="connsiteX2" fmla="*/ 169373 w 170159"/>
                  <a:gd name="connsiteY2" fmla="*/ 593739 h 593739"/>
                  <a:gd name="connsiteX3" fmla="*/ 2953 w 170159"/>
                  <a:gd name="connsiteY3" fmla="*/ 592884 h 593739"/>
                  <a:gd name="connsiteX4" fmla="*/ 100 w 170159"/>
                  <a:gd name="connsiteY4" fmla="*/ 0 h 593739"/>
                  <a:gd name="connsiteX0" fmla="*/ 2862 w 172921"/>
                  <a:gd name="connsiteY0" fmla="*/ 0 h 593739"/>
                  <a:gd name="connsiteX1" fmla="*/ 172921 w 172921"/>
                  <a:gd name="connsiteY1" fmla="*/ 332778 h 593739"/>
                  <a:gd name="connsiteX2" fmla="*/ 172135 w 172921"/>
                  <a:gd name="connsiteY2" fmla="*/ 593739 h 593739"/>
                  <a:gd name="connsiteX3" fmla="*/ 0 w 172921"/>
                  <a:gd name="connsiteY3" fmla="*/ 592884 h 593739"/>
                  <a:gd name="connsiteX4" fmla="*/ 2862 w 172921"/>
                  <a:gd name="connsiteY4" fmla="*/ 0 h 593739"/>
                  <a:gd name="connsiteX0" fmla="*/ 2862 w 172921"/>
                  <a:gd name="connsiteY0" fmla="*/ 0 h 593739"/>
                  <a:gd name="connsiteX1" fmla="*/ 172921 w 172921"/>
                  <a:gd name="connsiteY1" fmla="*/ 332778 h 593739"/>
                  <a:gd name="connsiteX2" fmla="*/ 172135 w 172921"/>
                  <a:gd name="connsiteY2" fmla="*/ 593739 h 593739"/>
                  <a:gd name="connsiteX3" fmla="*/ 0 w 172921"/>
                  <a:gd name="connsiteY3" fmla="*/ 592884 h 593739"/>
                  <a:gd name="connsiteX4" fmla="*/ 2862 w 172921"/>
                  <a:gd name="connsiteY4" fmla="*/ 0 h 593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2921" h="593739">
                    <a:moveTo>
                      <a:pt x="2862" y="0"/>
                    </a:moveTo>
                    <a:lnTo>
                      <a:pt x="172921" y="332778"/>
                    </a:lnTo>
                    <a:cubicBezTo>
                      <a:pt x="172263" y="719719"/>
                      <a:pt x="172793" y="206798"/>
                      <a:pt x="172135" y="593739"/>
                    </a:cubicBezTo>
                    <a:lnTo>
                      <a:pt x="0" y="592884"/>
                    </a:lnTo>
                    <a:cubicBezTo>
                      <a:pt x="3846" y="-228833"/>
                      <a:pt x="1874" y="497867"/>
                      <a:pt x="2862" y="0"/>
                    </a:cubicBezTo>
                    <a:close/>
                  </a:path>
                </a:pathLst>
              </a:custGeom>
              <a:solidFill>
                <a:srgbClr val="B4C7E7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 97">
                <a:extLst>
                  <a:ext uri="{FF2B5EF4-FFF2-40B4-BE49-F238E27FC236}">
                    <a16:creationId xmlns:a16="http://schemas.microsoft.com/office/drawing/2014/main" id="{AD7D4060-E940-1DB5-1C14-52CCCFCE1897}"/>
                  </a:ext>
                </a:extLst>
              </p:cNvPr>
              <p:cNvSpPr/>
              <p:nvPr/>
            </p:nvSpPr>
            <p:spPr>
              <a:xfrm rot="5400000">
                <a:off x="5351432" y="1766751"/>
                <a:ext cx="770014" cy="396413"/>
              </a:xfrm>
              <a:custGeom>
                <a:avLst/>
                <a:gdLst>
                  <a:gd name="connsiteX0" fmla="*/ 0 w 969868"/>
                  <a:gd name="connsiteY0" fmla="*/ 0 h 485469"/>
                  <a:gd name="connsiteX1" fmla="*/ 969868 w 969868"/>
                  <a:gd name="connsiteY1" fmla="*/ 0 h 485469"/>
                  <a:gd name="connsiteX2" fmla="*/ 969868 w 969868"/>
                  <a:gd name="connsiteY2" fmla="*/ 485469 h 485469"/>
                  <a:gd name="connsiteX3" fmla="*/ 0 w 969868"/>
                  <a:gd name="connsiteY3" fmla="*/ 485469 h 485469"/>
                  <a:gd name="connsiteX4" fmla="*/ 0 w 969868"/>
                  <a:gd name="connsiteY4" fmla="*/ 0 h 485469"/>
                  <a:gd name="connsiteX0" fmla="*/ 0 w 969868"/>
                  <a:gd name="connsiteY0" fmla="*/ 0 h 485469"/>
                  <a:gd name="connsiteX1" fmla="*/ 490610 w 969868"/>
                  <a:gd name="connsiteY1" fmla="*/ 0 h 485469"/>
                  <a:gd name="connsiteX2" fmla="*/ 969868 w 969868"/>
                  <a:gd name="connsiteY2" fmla="*/ 485469 h 485469"/>
                  <a:gd name="connsiteX3" fmla="*/ 0 w 969868"/>
                  <a:gd name="connsiteY3" fmla="*/ 485469 h 485469"/>
                  <a:gd name="connsiteX4" fmla="*/ 0 w 969868"/>
                  <a:gd name="connsiteY4" fmla="*/ 0 h 485469"/>
                  <a:gd name="connsiteX0" fmla="*/ 490287 w 969868"/>
                  <a:gd name="connsiteY0" fmla="*/ 6016 h 485469"/>
                  <a:gd name="connsiteX1" fmla="*/ 490610 w 969868"/>
                  <a:gd name="connsiteY1" fmla="*/ 0 h 485469"/>
                  <a:gd name="connsiteX2" fmla="*/ 969868 w 969868"/>
                  <a:gd name="connsiteY2" fmla="*/ 485469 h 485469"/>
                  <a:gd name="connsiteX3" fmla="*/ 0 w 969868"/>
                  <a:gd name="connsiteY3" fmla="*/ 485469 h 485469"/>
                  <a:gd name="connsiteX4" fmla="*/ 490287 w 969868"/>
                  <a:gd name="connsiteY4" fmla="*/ 6016 h 485469"/>
                  <a:gd name="connsiteX0" fmla="*/ 0 w 969868"/>
                  <a:gd name="connsiteY0" fmla="*/ 485469 h 485469"/>
                  <a:gd name="connsiteX1" fmla="*/ 490610 w 969868"/>
                  <a:gd name="connsiteY1" fmla="*/ 0 h 485469"/>
                  <a:gd name="connsiteX2" fmla="*/ 969868 w 969868"/>
                  <a:gd name="connsiteY2" fmla="*/ 485469 h 485469"/>
                  <a:gd name="connsiteX3" fmla="*/ 0 w 969868"/>
                  <a:gd name="connsiteY3" fmla="*/ 485469 h 485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69868" h="485469">
                    <a:moveTo>
                      <a:pt x="0" y="485469"/>
                    </a:moveTo>
                    <a:lnTo>
                      <a:pt x="490610" y="0"/>
                    </a:lnTo>
                    <a:lnTo>
                      <a:pt x="969868" y="485469"/>
                    </a:lnTo>
                    <a:lnTo>
                      <a:pt x="0" y="48546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</a:schemeClr>
                  </a:gs>
                  <a:gs pos="29000">
                    <a:schemeClr val="bg1">
                      <a:lumMod val="95000"/>
                      <a:shade val="67500"/>
                      <a:satMod val="115000"/>
                    </a:schemeClr>
                  </a:gs>
                  <a:gs pos="100000">
                    <a:schemeClr val="bg1"/>
                  </a:gs>
                </a:gsLst>
                <a:path path="circle">
                  <a:fillToRect t="100000" r="100000"/>
                </a:path>
                <a:tileRect l="-100000" b="-10000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Rectangle 207">
                <a:extLst>
                  <a:ext uri="{FF2B5EF4-FFF2-40B4-BE49-F238E27FC236}">
                    <a16:creationId xmlns:a16="http://schemas.microsoft.com/office/drawing/2014/main" id="{FF3997B5-1D08-FA9B-D5D9-839B59E53954}"/>
                  </a:ext>
                </a:extLst>
              </p:cNvPr>
              <p:cNvSpPr/>
              <p:nvPr/>
            </p:nvSpPr>
            <p:spPr>
              <a:xfrm rot="2853459">
                <a:off x="5780432" y="1196393"/>
                <a:ext cx="145003" cy="982450"/>
              </a:xfrm>
              <a:custGeom>
                <a:avLst/>
                <a:gdLst>
                  <a:gd name="connsiteX0" fmla="*/ 0 w 171047"/>
                  <a:gd name="connsiteY0" fmla="*/ 0 h 1531125"/>
                  <a:gd name="connsiteX1" fmla="*/ 171047 w 171047"/>
                  <a:gd name="connsiteY1" fmla="*/ 0 h 1531125"/>
                  <a:gd name="connsiteX2" fmla="*/ 171047 w 171047"/>
                  <a:gd name="connsiteY2" fmla="*/ 1531125 h 1531125"/>
                  <a:gd name="connsiteX3" fmla="*/ 0 w 171047"/>
                  <a:gd name="connsiteY3" fmla="*/ 1531125 h 1531125"/>
                  <a:gd name="connsiteX4" fmla="*/ 0 w 171047"/>
                  <a:gd name="connsiteY4" fmla="*/ 0 h 1531125"/>
                  <a:gd name="connsiteX0" fmla="*/ 0 w 173022"/>
                  <a:gd name="connsiteY0" fmla="*/ 0 h 1531125"/>
                  <a:gd name="connsiteX1" fmla="*/ 173022 w 173022"/>
                  <a:gd name="connsiteY1" fmla="*/ 370302 h 1531125"/>
                  <a:gd name="connsiteX2" fmla="*/ 171047 w 173022"/>
                  <a:gd name="connsiteY2" fmla="*/ 1531125 h 1531125"/>
                  <a:gd name="connsiteX3" fmla="*/ 0 w 173022"/>
                  <a:gd name="connsiteY3" fmla="*/ 1531125 h 1531125"/>
                  <a:gd name="connsiteX4" fmla="*/ 0 w 173022"/>
                  <a:gd name="connsiteY4" fmla="*/ 0 h 1531125"/>
                  <a:gd name="connsiteX0" fmla="*/ 2963 w 173022"/>
                  <a:gd name="connsiteY0" fmla="*/ 0 h 1493601"/>
                  <a:gd name="connsiteX1" fmla="*/ 173022 w 173022"/>
                  <a:gd name="connsiteY1" fmla="*/ 332778 h 1493601"/>
                  <a:gd name="connsiteX2" fmla="*/ 171047 w 173022"/>
                  <a:gd name="connsiteY2" fmla="*/ 1493601 h 1493601"/>
                  <a:gd name="connsiteX3" fmla="*/ 0 w 173022"/>
                  <a:gd name="connsiteY3" fmla="*/ 1493601 h 1493601"/>
                  <a:gd name="connsiteX4" fmla="*/ 2963 w 173022"/>
                  <a:gd name="connsiteY4" fmla="*/ 0 h 1493601"/>
                  <a:gd name="connsiteX0" fmla="*/ 2963 w 171056"/>
                  <a:gd name="connsiteY0" fmla="*/ 0 h 1493601"/>
                  <a:gd name="connsiteX1" fmla="*/ 139664 w 171056"/>
                  <a:gd name="connsiteY1" fmla="*/ 337063 h 1493601"/>
                  <a:gd name="connsiteX2" fmla="*/ 171047 w 171056"/>
                  <a:gd name="connsiteY2" fmla="*/ 1493601 h 1493601"/>
                  <a:gd name="connsiteX3" fmla="*/ 0 w 171056"/>
                  <a:gd name="connsiteY3" fmla="*/ 1493601 h 1493601"/>
                  <a:gd name="connsiteX4" fmla="*/ 2963 w 171056"/>
                  <a:gd name="connsiteY4" fmla="*/ 0 h 1493601"/>
                  <a:gd name="connsiteX0" fmla="*/ 13626 w 171056"/>
                  <a:gd name="connsiteY0" fmla="*/ 0 h 1505260"/>
                  <a:gd name="connsiteX1" fmla="*/ 139664 w 171056"/>
                  <a:gd name="connsiteY1" fmla="*/ 348722 h 1505260"/>
                  <a:gd name="connsiteX2" fmla="*/ 171047 w 171056"/>
                  <a:gd name="connsiteY2" fmla="*/ 1505260 h 1505260"/>
                  <a:gd name="connsiteX3" fmla="*/ 0 w 171056"/>
                  <a:gd name="connsiteY3" fmla="*/ 1505260 h 1505260"/>
                  <a:gd name="connsiteX4" fmla="*/ 13626 w 171056"/>
                  <a:gd name="connsiteY4" fmla="*/ 0 h 1505260"/>
                  <a:gd name="connsiteX0" fmla="*/ 5185 w 162615"/>
                  <a:gd name="connsiteY0" fmla="*/ 0 h 1505260"/>
                  <a:gd name="connsiteX1" fmla="*/ 131223 w 162615"/>
                  <a:gd name="connsiteY1" fmla="*/ 348722 h 1505260"/>
                  <a:gd name="connsiteX2" fmla="*/ 162606 w 162615"/>
                  <a:gd name="connsiteY2" fmla="*/ 1505260 h 1505260"/>
                  <a:gd name="connsiteX3" fmla="*/ 0 w 162615"/>
                  <a:gd name="connsiteY3" fmla="*/ 849272 h 1505260"/>
                  <a:gd name="connsiteX4" fmla="*/ 5185 w 162615"/>
                  <a:gd name="connsiteY4" fmla="*/ 0 h 1505260"/>
                  <a:gd name="connsiteX0" fmla="*/ 5185 w 149142"/>
                  <a:gd name="connsiteY0" fmla="*/ 0 h 984449"/>
                  <a:gd name="connsiteX1" fmla="*/ 131223 w 149142"/>
                  <a:gd name="connsiteY1" fmla="*/ 348722 h 984449"/>
                  <a:gd name="connsiteX2" fmla="*/ 149126 w 149142"/>
                  <a:gd name="connsiteY2" fmla="*/ 984449 h 984449"/>
                  <a:gd name="connsiteX3" fmla="*/ 0 w 149142"/>
                  <a:gd name="connsiteY3" fmla="*/ 849272 h 984449"/>
                  <a:gd name="connsiteX4" fmla="*/ 5185 w 149142"/>
                  <a:gd name="connsiteY4" fmla="*/ 0 h 984449"/>
                  <a:gd name="connsiteX0" fmla="*/ 5185 w 149126"/>
                  <a:gd name="connsiteY0" fmla="*/ 0 h 984449"/>
                  <a:gd name="connsiteX1" fmla="*/ 131223 w 149126"/>
                  <a:gd name="connsiteY1" fmla="*/ 348722 h 984449"/>
                  <a:gd name="connsiteX2" fmla="*/ 149126 w 149126"/>
                  <a:gd name="connsiteY2" fmla="*/ 984449 h 984449"/>
                  <a:gd name="connsiteX3" fmla="*/ 0 w 149126"/>
                  <a:gd name="connsiteY3" fmla="*/ 849272 h 984449"/>
                  <a:gd name="connsiteX4" fmla="*/ 5185 w 149126"/>
                  <a:gd name="connsiteY4" fmla="*/ 0 h 984449"/>
                  <a:gd name="connsiteX0" fmla="*/ 5185 w 149126"/>
                  <a:gd name="connsiteY0" fmla="*/ 0 h 984449"/>
                  <a:gd name="connsiteX1" fmla="*/ 131223 w 149126"/>
                  <a:gd name="connsiteY1" fmla="*/ 348722 h 984449"/>
                  <a:gd name="connsiteX2" fmla="*/ 149126 w 149126"/>
                  <a:gd name="connsiteY2" fmla="*/ 984449 h 984449"/>
                  <a:gd name="connsiteX3" fmla="*/ 0 w 149126"/>
                  <a:gd name="connsiteY3" fmla="*/ 849272 h 984449"/>
                  <a:gd name="connsiteX4" fmla="*/ 5185 w 149126"/>
                  <a:gd name="connsiteY4" fmla="*/ 0 h 984449"/>
                  <a:gd name="connsiteX0" fmla="*/ 5185 w 149126"/>
                  <a:gd name="connsiteY0" fmla="*/ 0 h 984449"/>
                  <a:gd name="connsiteX1" fmla="*/ 133764 w 149126"/>
                  <a:gd name="connsiteY1" fmla="*/ 343017 h 984449"/>
                  <a:gd name="connsiteX2" fmla="*/ 149126 w 149126"/>
                  <a:gd name="connsiteY2" fmla="*/ 984449 h 984449"/>
                  <a:gd name="connsiteX3" fmla="*/ 0 w 149126"/>
                  <a:gd name="connsiteY3" fmla="*/ 849272 h 984449"/>
                  <a:gd name="connsiteX4" fmla="*/ 5185 w 149126"/>
                  <a:gd name="connsiteY4" fmla="*/ 0 h 984449"/>
                  <a:gd name="connsiteX0" fmla="*/ 5185 w 149126"/>
                  <a:gd name="connsiteY0" fmla="*/ 0 h 984449"/>
                  <a:gd name="connsiteX1" fmla="*/ 133764 w 149126"/>
                  <a:gd name="connsiteY1" fmla="*/ 343017 h 984449"/>
                  <a:gd name="connsiteX2" fmla="*/ 149126 w 149126"/>
                  <a:gd name="connsiteY2" fmla="*/ 984449 h 984449"/>
                  <a:gd name="connsiteX3" fmla="*/ 0 w 149126"/>
                  <a:gd name="connsiteY3" fmla="*/ 849272 h 984449"/>
                  <a:gd name="connsiteX4" fmla="*/ 5185 w 149126"/>
                  <a:gd name="connsiteY4" fmla="*/ 0 h 984449"/>
                  <a:gd name="connsiteX0" fmla="*/ 3248 w 147189"/>
                  <a:gd name="connsiteY0" fmla="*/ 0 h 984449"/>
                  <a:gd name="connsiteX1" fmla="*/ 131827 w 147189"/>
                  <a:gd name="connsiteY1" fmla="*/ 343017 h 984449"/>
                  <a:gd name="connsiteX2" fmla="*/ 147189 w 147189"/>
                  <a:gd name="connsiteY2" fmla="*/ 984449 h 984449"/>
                  <a:gd name="connsiteX3" fmla="*/ 0 w 147189"/>
                  <a:gd name="connsiteY3" fmla="*/ 845691 h 984449"/>
                  <a:gd name="connsiteX4" fmla="*/ 3248 w 147189"/>
                  <a:gd name="connsiteY4" fmla="*/ 0 h 984449"/>
                  <a:gd name="connsiteX0" fmla="*/ 3248 w 145003"/>
                  <a:gd name="connsiteY0" fmla="*/ 0 h 982450"/>
                  <a:gd name="connsiteX1" fmla="*/ 131827 w 145003"/>
                  <a:gd name="connsiteY1" fmla="*/ 343017 h 982450"/>
                  <a:gd name="connsiteX2" fmla="*/ 145003 w 145003"/>
                  <a:gd name="connsiteY2" fmla="*/ 982450 h 982450"/>
                  <a:gd name="connsiteX3" fmla="*/ 0 w 145003"/>
                  <a:gd name="connsiteY3" fmla="*/ 845691 h 982450"/>
                  <a:gd name="connsiteX4" fmla="*/ 3248 w 145003"/>
                  <a:gd name="connsiteY4" fmla="*/ 0 h 98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5003" h="982450">
                    <a:moveTo>
                      <a:pt x="3248" y="0"/>
                    </a:moveTo>
                    <a:cubicBezTo>
                      <a:pt x="45261" y="116241"/>
                      <a:pt x="-10000" y="-51838"/>
                      <a:pt x="131827" y="343017"/>
                    </a:cubicBezTo>
                    <a:cubicBezTo>
                      <a:pt x="148914" y="1064659"/>
                      <a:pt x="125206" y="278404"/>
                      <a:pt x="145003" y="982450"/>
                    </a:cubicBezTo>
                    <a:lnTo>
                      <a:pt x="0" y="845691"/>
                    </a:lnTo>
                    <a:cubicBezTo>
                      <a:pt x="988" y="347824"/>
                      <a:pt x="2260" y="497867"/>
                      <a:pt x="3248" y="0"/>
                    </a:cubicBezTo>
                    <a:close/>
                  </a:path>
                </a:pathLst>
              </a:custGeom>
              <a:solidFill>
                <a:srgbClr val="B4C7E7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 207">
                <a:extLst>
                  <a:ext uri="{FF2B5EF4-FFF2-40B4-BE49-F238E27FC236}">
                    <a16:creationId xmlns:a16="http://schemas.microsoft.com/office/drawing/2014/main" id="{792D2F2E-9367-767A-64D2-FF7FF8A5287A}"/>
                  </a:ext>
                </a:extLst>
              </p:cNvPr>
              <p:cNvSpPr/>
              <p:nvPr/>
            </p:nvSpPr>
            <p:spPr>
              <a:xfrm rot="18746541" flipV="1">
                <a:off x="5779316" y="1752662"/>
                <a:ext cx="145003" cy="982450"/>
              </a:xfrm>
              <a:custGeom>
                <a:avLst/>
                <a:gdLst>
                  <a:gd name="connsiteX0" fmla="*/ 0 w 171047"/>
                  <a:gd name="connsiteY0" fmla="*/ 0 h 1531125"/>
                  <a:gd name="connsiteX1" fmla="*/ 171047 w 171047"/>
                  <a:gd name="connsiteY1" fmla="*/ 0 h 1531125"/>
                  <a:gd name="connsiteX2" fmla="*/ 171047 w 171047"/>
                  <a:gd name="connsiteY2" fmla="*/ 1531125 h 1531125"/>
                  <a:gd name="connsiteX3" fmla="*/ 0 w 171047"/>
                  <a:gd name="connsiteY3" fmla="*/ 1531125 h 1531125"/>
                  <a:gd name="connsiteX4" fmla="*/ 0 w 171047"/>
                  <a:gd name="connsiteY4" fmla="*/ 0 h 1531125"/>
                  <a:gd name="connsiteX0" fmla="*/ 0 w 173022"/>
                  <a:gd name="connsiteY0" fmla="*/ 0 h 1531125"/>
                  <a:gd name="connsiteX1" fmla="*/ 173022 w 173022"/>
                  <a:gd name="connsiteY1" fmla="*/ 370302 h 1531125"/>
                  <a:gd name="connsiteX2" fmla="*/ 171047 w 173022"/>
                  <a:gd name="connsiteY2" fmla="*/ 1531125 h 1531125"/>
                  <a:gd name="connsiteX3" fmla="*/ 0 w 173022"/>
                  <a:gd name="connsiteY3" fmla="*/ 1531125 h 1531125"/>
                  <a:gd name="connsiteX4" fmla="*/ 0 w 173022"/>
                  <a:gd name="connsiteY4" fmla="*/ 0 h 1531125"/>
                  <a:gd name="connsiteX0" fmla="*/ 2963 w 173022"/>
                  <a:gd name="connsiteY0" fmla="*/ 0 h 1493601"/>
                  <a:gd name="connsiteX1" fmla="*/ 173022 w 173022"/>
                  <a:gd name="connsiteY1" fmla="*/ 332778 h 1493601"/>
                  <a:gd name="connsiteX2" fmla="*/ 171047 w 173022"/>
                  <a:gd name="connsiteY2" fmla="*/ 1493601 h 1493601"/>
                  <a:gd name="connsiteX3" fmla="*/ 0 w 173022"/>
                  <a:gd name="connsiteY3" fmla="*/ 1493601 h 1493601"/>
                  <a:gd name="connsiteX4" fmla="*/ 2963 w 173022"/>
                  <a:gd name="connsiteY4" fmla="*/ 0 h 1493601"/>
                  <a:gd name="connsiteX0" fmla="*/ 2963 w 171056"/>
                  <a:gd name="connsiteY0" fmla="*/ 0 h 1493601"/>
                  <a:gd name="connsiteX1" fmla="*/ 139664 w 171056"/>
                  <a:gd name="connsiteY1" fmla="*/ 337063 h 1493601"/>
                  <a:gd name="connsiteX2" fmla="*/ 171047 w 171056"/>
                  <a:gd name="connsiteY2" fmla="*/ 1493601 h 1493601"/>
                  <a:gd name="connsiteX3" fmla="*/ 0 w 171056"/>
                  <a:gd name="connsiteY3" fmla="*/ 1493601 h 1493601"/>
                  <a:gd name="connsiteX4" fmla="*/ 2963 w 171056"/>
                  <a:gd name="connsiteY4" fmla="*/ 0 h 1493601"/>
                  <a:gd name="connsiteX0" fmla="*/ 13626 w 171056"/>
                  <a:gd name="connsiteY0" fmla="*/ 0 h 1505260"/>
                  <a:gd name="connsiteX1" fmla="*/ 139664 w 171056"/>
                  <a:gd name="connsiteY1" fmla="*/ 348722 h 1505260"/>
                  <a:gd name="connsiteX2" fmla="*/ 171047 w 171056"/>
                  <a:gd name="connsiteY2" fmla="*/ 1505260 h 1505260"/>
                  <a:gd name="connsiteX3" fmla="*/ 0 w 171056"/>
                  <a:gd name="connsiteY3" fmla="*/ 1505260 h 1505260"/>
                  <a:gd name="connsiteX4" fmla="*/ 13626 w 171056"/>
                  <a:gd name="connsiteY4" fmla="*/ 0 h 1505260"/>
                  <a:gd name="connsiteX0" fmla="*/ 5185 w 162615"/>
                  <a:gd name="connsiteY0" fmla="*/ 0 h 1505260"/>
                  <a:gd name="connsiteX1" fmla="*/ 131223 w 162615"/>
                  <a:gd name="connsiteY1" fmla="*/ 348722 h 1505260"/>
                  <a:gd name="connsiteX2" fmla="*/ 162606 w 162615"/>
                  <a:gd name="connsiteY2" fmla="*/ 1505260 h 1505260"/>
                  <a:gd name="connsiteX3" fmla="*/ 0 w 162615"/>
                  <a:gd name="connsiteY3" fmla="*/ 849272 h 1505260"/>
                  <a:gd name="connsiteX4" fmla="*/ 5185 w 162615"/>
                  <a:gd name="connsiteY4" fmla="*/ 0 h 1505260"/>
                  <a:gd name="connsiteX0" fmla="*/ 5185 w 149142"/>
                  <a:gd name="connsiteY0" fmla="*/ 0 h 984449"/>
                  <a:gd name="connsiteX1" fmla="*/ 131223 w 149142"/>
                  <a:gd name="connsiteY1" fmla="*/ 348722 h 984449"/>
                  <a:gd name="connsiteX2" fmla="*/ 149126 w 149142"/>
                  <a:gd name="connsiteY2" fmla="*/ 984449 h 984449"/>
                  <a:gd name="connsiteX3" fmla="*/ 0 w 149142"/>
                  <a:gd name="connsiteY3" fmla="*/ 849272 h 984449"/>
                  <a:gd name="connsiteX4" fmla="*/ 5185 w 149142"/>
                  <a:gd name="connsiteY4" fmla="*/ 0 h 984449"/>
                  <a:gd name="connsiteX0" fmla="*/ 5185 w 149126"/>
                  <a:gd name="connsiteY0" fmla="*/ 0 h 984449"/>
                  <a:gd name="connsiteX1" fmla="*/ 131223 w 149126"/>
                  <a:gd name="connsiteY1" fmla="*/ 348722 h 984449"/>
                  <a:gd name="connsiteX2" fmla="*/ 149126 w 149126"/>
                  <a:gd name="connsiteY2" fmla="*/ 984449 h 984449"/>
                  <a:gd name="connsiteX3" fmla="*/ 0 w 149126"/>
                  <a:gd name="connsiteY3" fmla="*/ 849272 h 984449"/>
                  <a:gd name="connsiteX4" fmla="*/ 5185 w 149126"/>
                  <a:gd name="connsiteY4" fmla="*/ 0 h 984449"/>
                  <a:gd name="connsiteX0" fmla="*/ 5185 w 149126"/>
                  <a:gd name="connsiteY0" fmla="*/ 0 h 984449"/>
                  <a:gd name="connsiteX1" fmla="*/ 131223 w 149126"/>
                  <a:gd name="connsiteY1" fmla="*/ 348722 h 984449"/>
                  <a:gd name="connsiteX2" fmla="*/ 149126 w 149126"/>
                  <a:gd name="connsiteY2" fmla="*/ 984449 h 984449"/>
                  <a:gd name="connsiteX3" fmla="*/ 0 w 149126"/>
                  <a:gd name="connsiteY3" fmla="*/ 849272 h 984449"/>
                  <a:gd name="connsiteX4" fmla="*/ 5185 w 149126"/>
                  <a:gd name="connsiteY4" fmla="*/ 0 h 984449"/>
                  <a:gd name="connsiteX0" fmla="*/ 5185 w 149126"/>
                  <a:gd name="connsiteY0" fmla="*/ 0 h 984449"/>
                  <a:gd name="connsiteX1" fmla="*/ 133764 w 149126"/>
                  <a:gd name="connsiteY1" fmla="*/ 343017 h 984449"/>
                  <a:gd name="connsiteX2" fmla="*/ 149126 w 149126"/>
                  <a:gd name="connsiteY2" fmla="*/ 984449 h 984449"/>
                  <a:gd name="connsiteX3" fmla="*/ 0 w 149126"/>
                  <a:gd name="connsiteY3" fmla="*/ 849272 h 984449"/>
                  <a:gd name="connsiteX4" fmla="*/ 5185 w 149126"/>
                  <a:gd name="connsiteY4" fmla="*/ 0 h 984449"/>
                  <a:gd name="connsiteX0" fmla="*/ 5185 w 149126"/>
                  <a:gd name="connsiteY0" fmla="*/ 0 h 984449"/>
                  <a:gd name="connsiteX1" fmla="*/ 133764 w 149126"/>
                  <a:gd name="connsiteY1" fmla="*/ 343017 h 984449"/>
                  <a:gd name="connsiteX2" fmla="*/ 149126 w 149126"/>
                  <a:gd name="connsiteY2" fmla="*/ 984449 h 984449"/>
                  <a:gd name="connsiteX3" fmla="*/ 0 w 149126"/>
                  <a:gd name="connsiteY3" fmla="*/ 849272 h 984449"/>
                  <a:gd name="connsiteX4" fmla="*/ 5185 w 149126"/>
                  <a:gd name="connsiteY4" fmla="*/ 0 h 984449"/>
                  <a:gd name="connsiteX0" fmla="*/ 3248 w 147189"/>
                  <a:gd name="connsiteY0" fmla="*/ 0 h 984449"/>
                  <a:gd name="connsiteX1" fmla="*/ 131827 w 147189"/>
                  <a:gd name="connsiteY1" fmla="*/ 343017 h 984449"/>
                  <a:gd name="connsiteX2" fmla="*/ 147189 w 147189"/>
                  <a:gd name="connsiteY2" fmla="*/ 984449 h 984449"/>
                  <a:gd name="connsiteX3" fmla="*/ 0 w 147189"/>
                  <a:gd name="connsiteY3" fmla="*/ 845691 h 984449"/>
                  <a:gd name="connsiteX4" fmla="*/ 3248 w 147189"/>
                  <a:gd name="connsiteY4" fmla="*/ 0 h 984449"/>
                  <a:gd name="connsiteX0" fmla="*/ 3248 w 145003"/>
                  <a:gd name="connsiteY0" fmla="*/ 0 h 982450"/>
                  <a:gd name="connsiteX1" fmla="*/ 131827 w 145003"/>
                  <a:gd name="connsiteY1" fmla="*/ 343017 h 982450"/>
                  <a:gd name="connsiteX2" fmla="*/ 145003 w 145003"/>
                  <a:gd name="connsiteY2" fmla="*/ 982450 h 982450"/>
                  <a:gd name="connsiteX3" fmla="*/ 0 w 145003"/>
                  <a:gd name="connsiteY3" fmla="*/ 845691 h 982450"/>
                  <a:gd name="connsiteX4" fmla="*/ 3248 w 145003"/>
                  <a:gd name="connsiteY4" fmla="*/ 0 h 982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5003" h="982450">
                    <a:moveTo>
                      <a:pt x="3248" y="0"/>
                    </a:moveTo>
                    <a:cubicBezTo>
                      <a:pt x="45261" y="116241"/>
                      <a:pt x="-10000" y="-51838"/>
                      <a:pt x="131827" y="343017"/>
                    </a:cubicBezTo>
                    <a:cubicBezTo>
                      <a:pt x="148914" y="1064659"/>
                      <a:pt x="125206" y="278404"/>
                      <a:pt x="145003" y="982450"/>
                    </a:cubicBezTo>
                    <a:lnTo>
                      <a:pt x="0" y="845691"/>
                    </a:lnTo>
                    <a:cubicBezTo>
                      <a:pt x="988" y="347824"/>
                      <a:pt x="2260" y="497867"/>
                      <a:pt x="3248" y="0"/>
                    </a:cubicBezTo>
                    <a:close/>
                  </a:path>
                </a:pathLst>
              </a:custGeom>
              <a:solidFill>
                <a:srgbClr val="B4C7E7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CF55FEAF-C2B0-DC02-4E51-F7F1D485B35F}"/>
                  </a:ext>
                </a:extLst>
              </p:cNvPr>
              <p:cNvSpPr/>
              <p:nvPr/>
            </p:nvSpPr>
            <p:spPr>
              <a:xfrm rot="7020000" flipH="1">
                <a:off x="5774683" y="1426622"/>
                <a:ext cx="685800" cy="55431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  <a:gs pos="58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C959EE34-CE34-FC45-24D0-BAFE84C14C6E}"/>
                  </a:ext>
                </a:extLst>
              </p:cNvPr>
              <p:cNvSpPr/>
              <p:nvPr/>
            </p:nvSpPr>
            <p:spPr>
              <a:xfrm rot="3780000">
                <a:off x="5776035" y="2435184"/>
                <a:ext cx="685800" cy="55431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  <a:gs pos="58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 207">
                <a:extLst>
                  <a:ext uri="{FF2B5EF4-FFF2-40B4-BE49-F238E27FC236}">
                    <a16:creationId xmlns:a16="http://schemas.microsoft.com/office/drawing/2014/main" id="{B33CC28F-D384-2948-B56A-5E9B6703700D}"/>
                  </a:ext>
                </a:extLst>
              </p:cNvPr>
              <p:cNvSpPr/>
              <p:nvPr/>
            </p:nvSpPr>
            <p:spPr>
              <a:xfrm>
                <a:off x="5994744" y="2287527"/>
                <a:ext cx="172921" cy="593739"/>
              </a:xfrm>
              <a:custGeom>
                <a:avLst/>
                <a:gdLst>
                  <a:gd name="connsiteX0" fmla="*/ 0 w 171047"/>
                  <a:gd name="connsiteY0" fmla="*/ 0 h 1531125"/>
                  <a:gd name="connsiteX1" fmla="*/ 171047 w 171047"/>
                  <a:gd name="connsiteY1" fmla="*/ 0 h 1531125"/>
                  <a:gd name="connsiteX2" fmla="*/ 171047 w 171047"/>
                  <a:gd name="connsiteY2" fmla="*/ 1531125 h 1531125"/>
                  <a:gd name="connsiteX3" fmla="*/ 0 w 171047"/>
                  <a:gd name="connsiteY3" fmla="*/ 1531125 h 1531125"/>
                  <a:gd name="connsiteX4" fmla="*/ 0 w 171047"/>
                  <a:gd name="connsiteY4" fmla="*/ 0 h 1531125"/>
                  <a:gd name="connsiteX0" fmla="*/ 0 w 173022"/>
                  <a:gd name="connsiteY0" fmla="*/ 0 h 1531125"/>
                  <a:gd name="connsiteX1" fmla="*/ 173022 w 173022"/>
                  <a:gd name="connsiteY1" fmla="*/ 370302 h 1531125"/>
                  <a:gd name="connsiteX2" fmla="*/ 171047 w 173022"/>
                  <a:gd name="connsiteY2" fmla="*/ 1531125 h 1531125"/>
                  <a:gd name="connsiteX3" fmla="*/ 0 w 173022"/>
                  <a:gd name="connsiteY3" fmla="*/ 1531125 h 1531125"/>
                  <a:gd name="connsiteX4" fmla="*/ 0 w 173022"/>
                  <a:gd name="connsiteY4" fmla="*/ 0 h 1531125"/>
                  <a:gd name="connsiteX0" fmla="*/ 2963 w 173022"/>
                  <a:gd name="connsiteY0" fmla="*/ 0 h 1493601"/>
                  <a:gd name="connsiteX1" fmla="*/ 173022 w 173022"/>
                  <a:gd name="connsiteY1" fmla="*/ 332778 h 1493601"/>
                  <a:gd name="connsiteX2" fmla="*/ 171047 w 173022"/>
                  <a:gd name="connsiteY2" fmla="*/ 1493601 h 1493601"/>
                  <a:gd name="connsiteX3" fmla="*/ 0 w 173022"/>
                  <a:gd name="connsiteY3" fmla="*/ 1493601 h 1493601"/>
                  <a:gd name="connsiteX4" fmla="*/ 2963 w 173022"/>
                  <a:gd name="connsiteY4" fmla="*/ 0 h 1493601"/>
                  <a:gd name="connsiteX0" fmla="*/ 4083 w 174142"/>
                  <a:gd name="connsiteY0" fmla="*/ 0 h 1493601"/>
                  <a:gd name="connsiteX1" fmla="*/ 174142 w 174142"/>
                  <a:gd name="connsiteY1" fmla="*/ 332778 h 1493601"/>
                  <a:gd name="connsiteX2" fmla="*/ 172167 w 174142"/>
                  <a:gd name="connsiteY2" fmla="*/ 1493601 h 1493601"/>
                  <a:gd name="connsiteX3" fmla="*/ 0 w 174142"/>
                  <a:gd name="connsiteY3" fmla="*/ 928825 h 1493601"/>
                  <a:gd name="connsiteX4" fmla="*/ 4083 w 174142"/>
                  <a:gd name="connsiteY4" fmla="*/ 0 h 1493601"/>
                  <a:gd name="connsiteX0" fmla="*/ 4083 w 175632"/>
                  <a:gd name="connsiteY0" fmla="*/ 0 h 1105877"/>
                  <a:gd name="connsiteX1" fmla="*/ 174142 w 175632"/>
                  <a:gd name="connsiteY1" fmla="*/ 332778 h 1105877"/>
                  <a:gd name="connsiteX2" fmla="*/ 175528 w 175632"/>
                  <a:gd name="connsiteY2" fmla="*/ 1105877 h 1105877"/>
                  <a:gd name="connsiteX3" fmla="*/ 0 w 175632"/>
                  <a:gd name="connsiteY3" fmla="*/ 928825 h 1105877"/>
                  <a:gd name="connsiteX4" fmla="*/ 4083 w 175632"/>
                  <a:gd name="connsiteY4" fmla="*/ 0 h 1105877"/>
                  <a:gd name="connsiteX0" fmla="*/ 4083 w 174142"/>
                  <a:gd name="connsiteY0" fmla="*/ 0 h 950928"/>
                  <a:gd name="connsiteX1" fmla="*/ 174142 w 174142"/>
                  <a:gd name="connsiteY1" fmla="*/ 332778 h 950928"/>
                  <a:gd name="connsiteX2" fmla="*/ 171450 w 174142"/>
                  <a:gd name="connsiteY2" fmla="*/ 950928 h 950928"/>
                  <a:gd name="connsiteX3" fmla="*/ 0 w 174142"/>
                  <a:gd name="connsiteY3" fmla="*/ 928825 h 950928"/>
                  <a:gd name="connsiteX4" fmla="*/ 4083 w 174142"/>
                  <a:gd name="connsiteY4" fmla="*/ 0 h 950928"/>
                  <a:gd name="connsiteX0" fmla="*/ 1025 w 171084"/>
                  <a:gd name="connsiteY0" fmla="*/ 0 h 950928"/>
                  <a:gd name="connsiteX1" fmla="*/ 171084 w 171084"/>
                  <a:gd name="connsiteY1" fmla="*/ 332778 h 950928"/>
                  <a:gd name="connsiteX2" fmla="*/ 168392 w 171084"/>
                  <a:gd name="connsiteY2" fmla="*/ 950928 h 950928"/>
                  <a:gd name="connsiteX3" fmla="*/ 0 w 171084"/>
                  <a:gd name="connsiteY3" fmla="*/ 812613 h 950928"/>
                  <a:gd name="connsiteX4" fmla="*/ 1025 w 171084"/>
                  <a:gd name="connsiteY4" fmla="*/ 0 h 950928"/>
                  <a:gd name="connsiteX0" fmla="*/ 286 w 170345"/>
                  <a:gd name="connsiteY0" fmla="*/ 0 h 950928"/>
                  <a:gd name="connsiteX1" fmla="*/ 170345 w 170345"/>
                  <a:gd name="connsiteY1" fmla="*/ 332778 h 950928"/>
                  <a:gd name="connsiteX2" fmla="*/ 167653 w 170345"/>
                  <a:gd name="connsiteY2" fmla="*/ 950928 h 950928"/>
                  <a:gd name="connsiteX3" fmla="*/ 281 w 170345"/>
                  <a:gd name="connsiteY3" fmla="*/ 788147 h 950928"/>
                  <a:gd name="connsiteX4" fmla="*/ 286 w 170345"/>
                  <a:gd name="connsiteY4" fmla="*/ 0 h 950928"/>
                  <a:gd name="connsiteX0" fmla="*/ 286 w 170683"/>
                  <a:gd name="connsiteY0" fmla="*/ 0 h 805109"/>
                  <a:gd name="connsiteX1" fmla="*/ 170345 w 170683"/>
                  <a:gd name="connsiteY1" fmla="*/ 332778 h 805109"/>
                  <a:gd name="connsiteX2" fmla="*/ 170511 w 170683"/>
                  <a:gd name="connsiteY2" fmla="*/ 798528 h 805109"/>
                  <a:gd name="connsiteX3" fmla="*/ 281 w 170683"/>
                  <a:gd name="connsiteY3" fmla="*/ 788147 h 805109"/>
                  <a:gd name="connsiteX4" fmla="*/ 286 w 170683"/>
                  <a:gd name="connsiteY4" fmla="*/ 0 h 805109"/>
                  <a:gd name="connsiteX0" fmla="*/ 286 w 170683"/>
                  <a:gd name="connsiteY0" fmla="*/ 0 h 811998"/>
                  <a:gd name="connsiteX1" fmla="*/ 170345 w 170683"/>
                  <a:gd name="connsiteY1" fmla="*/ 332778 h 811998"/>
                  <a:gd name="connsiteX2" fmla="*/ 170511 w 170683"/>
                  <a:gd name="connsiteY2" fmla="*/ 798528 h 811998"/>
                  <a:gd name="connsiteX3" fmla="*/ 281 w 170683"/>
                  <a:gd name="connsiteY3" fmla="*/ 788147 h 811998"/>
                  <a:gd name="connsiteX4" fmla="*/ 286 w 170683"/>
                  <a:gd name="connsiteY4" fmla="*/ 0 h 811998"/>
                  <a:gd name="connsiteX0" fmla="*/ 286 w 170683"/>
                  <a:gd name="connsiteY0" fmla="*/ 0 h 809952"/>
                  <a:gd name="connsiteX1" fmla="*/ 170345 w 170683"/>
                  <a:gd name="connsiteY1" fmla="*/ 332778 h 809952"/>
                  <a:gd name="connsiteX2" fmla="*/ 170511 w 170683"/>
                  <a:gd name="connsiteY2" fmla="*/ 789955 h 809952"/>
                  <a:gd name="connsiteX3" fmla="*/ 281 w 170683"/>
                  <a:gd name="connsiteY3" fmla="*/ 788147 h 809952"/>
                  <a:gd name="connsiteX4" fmla="*/ 286 w 170683"/>
                  <a:gd name="connsiteY4" fmla="*/ 0 h 809952"/>
                  <a:gd name="connsiteX0" fmla="*/ 286 w 170683"/>
                  <a:gd name="connsiteY0" fmla="*/ 0 h 813417"/>
                  <a:gd name="connsiteX1" fmla="*/ 170345 w 170683"/>
                  <a:gd name="connsiteY1" fmla="*/ 332778 h 813417"/>
                  <a:gd name="connsiteX2" fmla="*/ 170511 w 170683"/>
                  <a:gd name="connsiteY2" fmla="*/ 789955 h 813417"/>
                  <a:gd name="connsiteX3" fmla="*/ 281 w 170683"/>
                  <a:gd name="connsiteY3" fmla="*/ 788147 h 813417"/>
                  <a:gd name="connsiteX4" fmla="*/ 286 w 170683"/>
                  <a:gd name="connsiteY4" fmla="*/ 0 h 813417"/>
                  <a:gd name="connsiteX0" fmla="*/ 286 w 170683"/>
                  <a:gd name="connsiteY0" fmla="*/ 0 h 790623"/>
                  <a:gd name="connsiteX1" fmla="*/ 170345 w 170683"/>
                  <a:gd name="connsiteY1" fmla="*/ 332778 h 790623"/>
                  <a:gd name="connsiteX2" fmla="*/ 170511 w 170683"/>
                  <a:gd name="connsiteY2" fmla="*/ 789955 h 790623"/>
                  <a:gd name="connsiteX3" fmla="*/ 281 w 170683"/>
                  <a:gd name="connsiteY3" fmla="*/ 788147 h 790623"/>
                  <a:gd name="connsiteX4" fmla="*/ 286 w 170683"/>
                  <a:gd name="connsiteY4" fmla="*/ 0 h 790623"/>
                  <a:gd name="connsiteX0" fmla="*/ 166 w 170563"/>
                  <a:gd name="connsiteY0" fmla="*/ 0 h 790623"/>
                  <a:gd name="connsiteX1" fmla="*/ 170225 w 170563"/>
                  <a:gd name="connsiteY1" fmla="*/ 332778 h 790623"/>
                  <a:gd name="connsiteX2" fmla="*/ 170391 w 170563"/>
                  <a:gd name="connsiteY2" fmla="*/ 789955 h 790623"/>
                  <a:gd name="connsiteX3" fmla="*/ 161 w 170563"/>
                  <a:gd name="connsiteY3" fmla="*/ 788147 h 790623"/>
                  <a:gd name="connsiteX4" fmla="*/ 166 w 170563"/>
                  <a:gd name="connsiteY4" fmla="*/ 0 h 790623"/>
                  <a:gd name="connsiteX0" fmla="*/ 166 w 170225"/>
                  <a:gd name="connsiteY0" fmla="*/ 0 h 788147"/>
                  <a:gd name="connsiteX1" fmla="*/ 170225 w 170225"/>
                  <a:gd name="connsiteY1" fmla="*/ 332778 h 788147"/>
                  <a:gd name="connsiteX2" fmla="*/ 168486 w 170225"/>
                  <a:gd name="connsiteY2" fmla="*/ 503252 h 788147"/>
                  <a:gd name="connsiteX3" fmla="*/ 161 w 170225"/>
                  <a:gd name="connsiteY3" fmla="*/ 788147 h 788147"/>
                  <a:gd name="connsiteX4" fmla="*/ 166 w 170225"/>
                  <a:gd name="connsiteY4" fmla="*/ 0 h 788147"/>
                  <a:gd name="connsiteX0" fmla="*/ 166 w 170225"/>
                  <a:gd name="connsiteY0" fmla="*/ 0 h 506207"/>
                  <a:gd name="connsiteX1" fmla="*/ 170225 w 170225"/>
                  <a:gd name="connsiteY1" fmla="*/ 332778 h 506207"/>
                  <a:gd name="connsiteX2" fmla="*/ 168486 w 170225"/>
                  <a:gd name="connsiteY2" fmla="*/ 503252 h 506207"/>
                  <a:gd name="connsiteX3" fmla="*/ 161 w 170225"/>
                  <a:gd name="connsiteY3" fmla="*/ 506207 h 506207"/>
                  <a:gd name="connsiteX4" fmla="*/ 166 w 170225"/>
                  <a:gd name="connsiteY4" fmla="*/ 0 h 506207"/>
                  <a:gd name="connsiteX0" fmla="*/ 7430 w 177489"/>
                  <a:gd name="connsiteY0" fmla="*/ 0 h 716042"/>
                  <a:gd name="connsiteX1" fmla="*/ 177489 w 177489"/>
                  <a:gd name="connsiteY1" fmla="*/ 332778 h 716042"/>
                  <a:gd name="connsiteX2" fmla="*/ 175750 w 177489"/>
                  <a:gd name="connsiteY2" fmla="*/ 503252 h 716042"/>
                  <a:gd name="connsiteX3" fmla="*/ 7425 w 177489"/>
                  <a:gd name="connsiteY3" fmla="*/ 506207 h 716042"/>
                  <a:gd name="connsiteX4" fmla="*/ 7430 w 177489"/>
                  <a:gd name="connsiteY4" fmla="*/ 0 h 716042"/>
                  <a:gd name="connsiteX0" fmla="*/ 166 w 170225"/>
                  <a:gd name="connsiteY0" fmla="*/ 0 h 506207"/>
                  <a:gd name="connsiteX1" fmla="*/ 170225 w 170225"/>
                  <a:gd name="connsiteY1" fmla="*/ 332778 h 506207"/>
                  <a:gd name="connsiteX2" fmla="*/ 168486 w 170225"/>
                  <a:gd name="connsiteY2" fmla="*/ 503252 h 506207"/>
                  <a:gd name="connsiteX3" fmla="*/ 161 w 170225"/>
                  <a:gd name="connsiteY3" fmla="*/ 506207 h 506207"/>
                  <a:gd name="connsiteX4" fmla="*/ 166 w 170225"/>
                  <a:gd name="connsiteY4" fmla="*/ 0 h 506207"/>
                  <a:gd name="connsiteX0" fmla="*/ 166 w 170225"/>
                  <a:gd name="connsiteY0" fmla="*/ 0 h 593739"/>
                  <a:gd name="connsiteX1" fmla="*/ 170225 w 170225"/>
                  <a:gd name="connsiteY1" fmla="*/ 332778 h 593739"/>
                  <a:gd name="connsiteX2" fmla="*/ 169439 w 170225"/>
                  <a:gd name="connsiteY2" fmla="*/ 593739 h 593739"/>
                  <a:gd name="connsiteX3" fmla="*/ 161 w 170225"/>
                  <a:gd name="connsiteY3" fmla="*/ 506207 h 593739"/>
                  <a:gd name="connsiteX4" fmla="*/ 166 w 170225"/>
                  <a:gd name="connsiteY4" fmla="*/ 0 h 593739"/>
                  <a:gd name="connsiteX0" fmla="*/ 100 w 170159"/>
                  <a:gd name="connsiteY0" fmla="*/ 0 h 593739"/>
                  <a:gd name="connsiteX1" fmla="*/ 170159 w 170159"/>
                  <a:gd name="connsiteY1" fmla="*/ 332778 h 593739"/>
                  <a:gd name="connsiteX2" fmla="*/ 169373 w 170159"/>
                  <a:gd name="connsiteY2" fmla="*/ 593739 h 593739"/>
                  <a:gd name="connsiteX3" fmla="*/ 2953 w 170159"/>
                  <a:gd name="connsiteY3" fmla="*/ 592884 h 593739"/>
                  <a:gd name="connsiteX4" fmla="*/ 100 w 170159"/>
                  <a:gd name="connsiteY4" fmla="*/ 0 h 593739"/>
                  <a:gd name="connsiteX0" fmla="*/ 2862 w 172921"/>
                  <a:gd name="connsiteY0" fmla="*/ 0 h 593739"/>
                  <a:gd name="connsiteX1" fmla="*/ 172921 w 172921"/>
                  <a:gd name="connsiteY1" fmla="*/ 332778 h 593739"/>
                  <a:gd name="connsiteX2" fmla="*/ 172135 w 172921"/>
                  <a:gd name="connsiteY2" fmla="*/ 593739 h 593739"/>
                  <a:gd name="connsiteX3" fmla="*/ 0 w 172921"/>
                  <a:gd name="connsiteY3" fmla="*/ 592884 h 593739"/>
                  <a:gd name="connsiteX4" fmla="*/ 2862 w 172921"/>
                  <a:gd name="connsiteY4" fmla="*/ 0 h 593739"/>
                  <a:gd name="connsiteX0" fmla="*/ 2862 w 172921"/>
                  <a:gd name="connsiteY0" fmla="*/ 0 h 593739"/>
                  <a:gd name="connsiteX1" fmla="*/ 172921 w 172921"/>
                  <a:gd name="connsiteY1" fmla="*/ 332778 h 593739"/>
                  <a:gd name="connsiteX2" fmla="*/ 172135 w 172921"/>
                  <a:gd name="connsiteY2" fmla="*/ 593739 h 593739"/>
                  <a:gd name="connsiteX3" fmla="*/ 0 w 172921"/>
                  <a:gd name="connsiteY3" fmla="*/ 592884 h 593739"/>
                  <a:gd name="connsiteX4" fmla="*/ 2862 w 172921"/>
                  <a:gd name="connsiteY4" fmla="*/ 0 h 593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2921" h="593739">
                    <a:moveTo>
                      <a:pt x="2862" y="0"/>
                    </a:moveTo>
                    <a:lnTo>
                      <a:pt x="172921" y="332778"/>
                    </a:lnTo>
                    <a:cubicBezTo>
                      <a:pt x="172263" y="719719"/>
                      <a:pt x="172793" y="206798"/>
                      <a:pt x="172135" y="593739"/>
                    </a:cubicBezTo>
                    <a:lnTo>
                      <a:pt x="0" y="592884"/>
                    </a:lnTo>
                    <a:cubicBezTo>
                      <a:pt x="3846" y="-228833"/>
                      <a:pt x="1874" y="497867"/>
                      <a:pt x="2862" y="0"/>
                    </a:cubicBezTo>
                    <a:close/>
                  </a:path>
                </a:pathLst>
              </a:custGeom>
              <a:solidFill>
                <a:srgbClr val="B4C7E7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D99524F6-FE8E-32BF-BFBA-D8BD0EEE653A}"/>
                </a:ext>
              </a:extLst>
            </p:cNvPr>
            <p:cNvSpPr txBox="1"/>
            <p:nvPr/>
          </p:nvSpPr>
          <p:spPr>
            <a:xfrm>
              <a:off x="8684642" y="2303144"/>
              <a:ext cx="3946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M1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083DC807-DF5B-FE4D-1184-5A5F0BC3263D}"/>
                </a:ext>
              </a:extLst>
            </p:cNvPr>
            <p:cNvSpPr txBox="1"/>
            <p:nvPr/>
          </p:nvSpPr>
          <p:spPr>
            <a:xfrm>
              <a:off x="9238036" y="2303144"/>
              <a:ext cx="3946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M2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634835C1-FBA7-A320-D698-B8C9E4F133EC}"/>
                </a:ext>
              </a:extLst>
            </p:cNvPr>
            <p:cNvSpPr txBox="1"/>
            <p:nvPr/>
          </p:nvSpPr>
          <p:spPr>
            <a:xfrm>
              <a:off x="9453571" y="2782943"/>
              <a:ext cx="6783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Si Prism</a:t>
              </a:r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1863DC3-B98D-6117-5A2D-FE74497C6D3B}"/>
              </a:ext>
            </a:extLst>
          </p:cNvPr>
          <p:cNvGrpSpPr/>
          <p:nvPr/>
        </p:nvGrpSpPr>
        <p:grpSpPr>
          <a:xfrm rot="10800000" flipH="1">
            <a:off x="4161578" y="968851"/>
            <a:ext cx="305355" cy="699784"/>
            <a:chOff x="6760476" y="3460666"/>
            <a:chExt cx="685771" cy="1126417"/>
          </a:xfrm>
        </p:grpSpPr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08A4FC38-F3E9-4A2A-E9EC-FB6250992BF4}"/>
                </a:ext>
              </a:extLst>
            </p:cNvPr>
            <p:cNvSpPr/>
            <p:nvPr/>
          </p:nvSpPr>
          <p:spPr>
            <a:xfrm>
              <a:off x="6760476" y="3460666"/>
              <a:ext cx="685771" cy="864591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47">
              <a:extLst>
                <a:ext uri="{FF2B5EF4-FFF2-40B4-BE49-F238E27FC236}">
                  <a16:creationId xmlns:a16="http://schemas.microsoft.com/office/drawing/2014/main" id="{8407AC51-F9BC-F017-766B-0D53A88E18D4}"/>
                </a:ext>
              </a:extLst>
            </p:cNvPr>
            <p:cNvSpPr/>
            <p:nvPr/>
          </p:nvSpPr>
          <p:spPr>
            <a:xfrm>
              <a:off x="6760476" y="4325258"/>
              <a:ext cx="685771" cy="163184"/>
            </a:xfrm>
            <a:custGeom>
              <a:avLst/>
              <a:gdLst>
                <a:gd name="connsiteX0" fmla="*/ 0 w 685771"/>
                <a:gd name="connsiteY0" fmla="*/ 0 h 199572"/>
                <a:gd name="connsiteX1" fmla="*/ 685771 w 685771"/>
                <a:gd name="connsiteY1" fmla="*/ 0 h 199572"/>
                <a:gd name="connsiteX2" fmla="*/ 685771 w 685771"/>
                <a:gd name="connsiteY2" fmla="*/ 199572 h 199572"/>
                <a:gd name="connsiteX3" fmla="*/ 0 w 685771"/>
                <a:gd name="connsiteY3" fmla="*/ 199572 h 199572"/>
                <a:gd name="connsiteX4" fmla="*/ 0 w 685771"/>
                <a:gd name="connsiteY4" fmla="*/ 0 h 199572"/>
                <a:gd name="connsiteX0" fmla="*/ 0 w 685771"/>
                <a:gd name="connsiteY0" fmla="*/ 0 h 199572"/>
                <a:gd name="connsiteX1" fmla="*/ 685771 w 685771"/>
                <a:gd name="connsiteY1" fmla="*/ 0 h 199572"/>
                <a:gd name="connsiteX2" fmla="*/ 593243 w 685771"/>
                <a:gd name="connsiteY2" fmla="*/ 199572 h 199572"/>
                <a:gd name="connsiteX3" fmla="*/ 0 w 685771"/>
                <a:gd name="connsiteY3" fmla="*/ 199572 h 199572"/>
                <a:gd name="connsiteX4" fmla="*/ 0 w 685771"/>
                <a:gd name="connsiteY4" fmla="*/ 0 h 199572"/>
                <a:gd name="connsiteX0" fmla="*/ 0 w 685771"/>
                <a:gd name="connsiteY0" fmla="*/ 0 h 199572"/>
                <a:gd name="connsiteX1" fmla="*/ 685771 w 685771"/>
                <a:gd name="connsiteY1" fmla="*/ 0 h 199572"/>
                <a:gd name="connsiteX2" fmla="*/ 593243 w 685771"/>
                <a:gd name="connsiteY2" fmla="*/ 199572 h 199572"/>
                <a:gd name="connsiteX3" fmla="*/ 108857 w 685771"/>
                <a:gd name="connsiteY3" fmla="*/ 199572 h 199572"/>
                <a:gd name="connsiteX4" fmla="*/ 0 w 685771"/>
                <a:gd name="connsiteY4" fmla="*/ 0 h 19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71" h="199572">
                  <a:moveTo>
                    <a:pt x="0" y="0"/>
                  </a:moveTo>
                  <a:lnTo>
                    <a:pt x="685771" y="0"/>
                  </a:lnTo>
                  <a:lnTo>
                    <a:pt x="593243" y="199572"/>
                  </a:lnTo>
                  <a:lnTo>
                    <a:pt x="108857" y="19957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47">
              <a:extLst>
                <a:ext uri="{FF2B5EF4-FFF2-40B4-BE49-F238E27FC236}">
                  <a16:creationId xmlns:a16="http://schemas.microsoft.com/office/drawing/2014/main" id="{94E7AD71-F78D-9C16-CB30-644C6BF445B9}"/>
                </a:ext>
              </a:extLst>
            </p:cNvPr>
            <p:cNvSpPr/>
            <p:nvPr/>
          </p:nvSpPr>
          <p:spPr>
            <a:xfrm>
              <a:off x="6871809" y="4488442"/>
              <a:ext cx="482624" cy="68524"/>
            </a:xfrm>
            <a:custGeom>
              <a:avLst/>
              <a:gdLst>
                <a:gd name="connsiteX0" fmla="*/ 0 w 685771"/>
                <a:gd name="connsiteY0" fmla="*/ 0 h 199572"/>
                <a:gd name="connsiteX1" fmla="*/ 685771 w 685771"/>
                <a:gd name="connsiteY1" fmla="*/ 0 h 199572"/>
                <a:gd name="connsiteX2" fmla="*/ 685771 w 685771"/>
                <a:gd name="connsiteY2" fmla="*/ 199572 h 199572"/>
                <a:gd name="connsiteX3" fmla="*/ 0 w 685771"/>
                <a:gd name="connsiteY3" fmla="*/ 199572 h 199572"/>
                <a:gd name="connsiteX4" fmla="*/ 0 w 685771"/>
                <a:gd name="connsiteY4" fmla="*/ 0 h 199572"/>
                <a:gd name="connsiteX0" fmla="*/ 0 w 685771"/>
                <a:gd name="connsiteY0" fmla="*/ 0 h 199572"/>
                <a:gd name="connsiteX1" fmla="*/ 685771 w 685771"/>
                <a:gd name="connsiteY1" fmla="*/ 0 h 199572"/>
                <a:gd name="connsiteX2" fmla="*/ 593243 w 685771"/>
                <a:gd name="connsiteY2" fmla="*/ 199572 h 199572"/>
                <a:gd name="connsiteX3" fmla="*/ 0 w 685771"/>
                <a:gd name="connsiteY3" fmla="*/ 199572 h 199572"/>
                <a:gd name="connsiteX4" fmla="*/ 0 w 685771"/>
                <a:gd name="connsiteY4" fmla="*/ 0 h 199572"/>
                <a:gd name="connsiteX0" fmla="*/ 0 w 685771"/>
                <a:gd name="connsiteY0" fmla="*/ 0 h 199572"/>
                <a:gd name="connsiteX1" fmla="*/ 685771 w 685771"/>
                <a:gd name="connsiteY1" fmla="*/ 0 h 199572"/>
                <a:gd name="connsiteX2" fmla="*/ 593243 w 685771"/>
                <a:gd name="connsiteY2" fmla="*/ 199572 h 199572"/>
                <a:gd name="connsiteX3" fmla="*/ 108857 w 685771"/>
                <a:gd name="connsiteY3" fmla="*/ 199572 h 199572"/>
                <a:gd name="connsiteX4" fmla="*/ 0 w 685771"/>
                <a:gd name="connsiteY4" fmla="*/ 0 h 199572"/>
                <a:gd name="connsiteX0" fmla="*/ 0 w 674685"/>
                <a:gd name="connsiteY0" fmla="*/ 0 h 199572"/>
                <a:gd name="connsiteX1" fmla="*/ 674685 w 674685"/>
                <a:gd name="connsiteY1" fmla="*/ 0 h 199572"/>
                <a:gd name="connsiteX2" fmla="*/ 582157 w 674685"/>
                <a:gd name="connsiteY2" fmla="*/ 199572 h 199572"/>
                <a:gd name="connsiteX3" fmla="*/ 97771 w 674685"/>
                <a:gd name="connsiteY3" fmla="*/ 199572 h 199572"/>
                <a:gd name="connsiteX4" fmla="*/ 0 w 674685"/>
                <a:gd name="connsiteY4" fmla="*/ 0 h 199572"/>
                <a:gd name="connsiteX0" fmla="*/ 0 w 677852"/>
                <a:gd name="connsiteY0" fmla="*/ 0 h 199572"/>
                <a:gd name="connsiteX1" fmla="*/ 677852 w 677852"/>
                <a:gd name="connsiteY1" fmla="*/ 0 h 199572"/>
                <a:gd name="connsiteX2" fmla="*/ 585324 w 677852"/>
                <a:gd name="connsiteY2" fmla="*/ 199572 h 199572"/>
                <a:gd name="connsiteX3" fmla="*/ 100938 w 677852"/>
                <a:gd name="connsiteY3" fmla="*/ 199572 h 199572"/>
                <a:gd name="connsiteX4" fmla="*/ 0 w 677852"/>
                <a:gd name="connsiteY4" fmla="*/ 0 h 19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7852" h="199572">
                  <a:moveTo>
                    <a:pt x="0" y="0"/>
                  </a:moveTo>
                  <a:lnTo>
                    <a:pt x="677852" y="0"/>
                  </a:lnTo>
                  <a:lnTo>
                    <a:pt x="585324" y="199572"/>
                  </a:lnTo>
                  <a:lnTo>
                    <a:pt x="100938" y="19957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D9180F3-9FC2-4346-EE4F-2521412D2768}"/>
                </a:ext>
              </a:extLst>
            </p:cNvPr>
            <p:cNvSpPr/>
            <p:nvPr/>
          </p:nvSpPr>
          <p:spPr>
            <a:xfrm>
              <a:off x="6939878" y="4556966"/>
              <a:ext cx="345356" cy="30117"/>
            </a:xfrm>
            <a:custGeom>
              <a:avLst/>
              <a:gdLst>
                <a:gd name="connsiteX0" fmla="*/ 7335 w 345356"/>
                <a:gd name="connsiteY0" fmla="*/ 0 h 30117"/>
                <a:gd name="connsiteX1" fmla="*/ 338022 w 345356"/>
                <a:gd name="connsiteY1" fmla="*/ 0 h 30117"/>
                <a:gd name="connsiteX2" fmla="*/ 345356 w 345356"/>
                <a:gd name="connsiteY2" fmla="*/ 5235 h 30117"/>
                <a:gd name="connsiteX3" fmla="*/ 172678 w 345356"/>
                <a:gd name="connsiteY3" fmla="*/ 30117 h 30117"/>
                <a:gd name="connsiteX4" fmla="*/ 0 w 345356"/>
                <a:gd name="connsiteY4" fmla="*/ 5235 h 30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356" h="30117">
                  <a:moveTo>
                    <a:pt x="7335" y="0"/>
                  </a:moveTo>
                  <a:lnTo>
                    <a:pt x="338022" y="0"/>
                  </a:lnTo>
                  <a:lnTo>
                    <a:pt x="345356" y="5235"/>
                  </a:lnTo>
                  <a:cubicBezTo>
                    <a:pt x="345356" y="18977"/>
                    <a:pt x="268045" y="30117"/>
                    <a:pt x="172678" y="30117"/>
                  </a:cubicBezTo>
                  <a:cubicBezTo>
                    <a:pt x="77311" y="30117"/>
                    <a:pt x="0" y="18977"/>
                    <a:pt x="0" y="523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3" name="Oval 182">
            <a:extLst>
              <a:ext uri="{FF2B5EF4-FFF2-40B4-BE49-F238E27FC236}">
                <a16:creationId xmlns:a16="http://schemas.microsoft.com/office/drawing/2014/main" id="{62659B06-88AC-D35A-6B4F-08DF1D19CE5A}"/>
              </a:ext>
            </a:extLst>
          </p:cNvPr>
          <p:cNvSpPr/>
          <p:nvPr/>
        </p:nvSpPr>
        <p:spPr>
          <a:xfrm rot="8100000">
            <a:off x="6224585" y="2003851"/>
            <a:ext cx="164740" cy="685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2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636E204F-D03F-6FFE-DE86-418ED49C617A}"/>
              </a:ext>
            </a:extLst>
          </p:cNvPr>
          <p:cNvSpPr/>
          <p:nvPr/>
        </p:nvSpPr>
        <p:spPr>
          <a:xfrm rot="10800000">
            <a:off x="5842221" y="2068303"/>
            <a:ext cx="164740" cy="685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2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E58FC9FE-CF36-2F7E-2516-C17BE03065C5}"/>
              </a:ext>
            </a:extLst>
          </p:cNvPr>
          <p:cNvSpPr/>
          <p:nvPr/>
        </p:nvSpPr>
        <p:spPr>
          <a:xfrm rot="13500000" flipH="1">
            <a:off x="6030380" y="2490763"/>
            <a:ext cx="164740" cy="685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2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B0CFBFE0-3A98-9DE8-1C40-782BF0BAB2CC}"/>
              </a:ext>
            </a:extLst>
          </p:cNvPr>
          <p:cNvSpPr/>
          <p:nvPr/>
        </p:nvSpPr>
        <p:spPr>
          <a:xfrm rot="16200000">
            <a:off x="6092919" y="1606586"/>
            <a:ext cx="164740" cy="685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2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4F85BFBB-0F51-010D-748D-ADE56E2AC704}"/>
              </a:ext>
            </a:extLst>
          </p:cNvPr>
          <p:cNvGrpSpPr/>
          <p:nvPr/>
        </p:nvGrpSpPr>
        <p:grpSpPr>
          <a:xfrm rot="5400000">
            <a:off x="4721003" y="2579004"/>
            <a:ext cx="457200" cy="457200"/>
            <a:chOff x="5937610" y="5026210"/>
            <a:chExt cx="457200" cy="457200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B8883333-7A5B-A473-92A6-E5B66DD98529}"/>
                </a:ext>
              </a:extLst>
            </p:cNvPr>
            <p:cNvSpPr/>
            <p:nvPr/>
          </p:nvSpPr>
          <p:spPr>
            <a:xfrm rot="10800000">
              <a:off x="5937610" y="5026210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6000">
                  <a:schemeClr val="bg1">
                    <a:lumMod val="95000"/>
                  </a:schemeClr>
                </a:gs>
                <a:gs pos="52000">
                  <a:schemeClr val="accent5">
                    <a:lumMod val="75000"/>
                  </a:schemeClr>
                </a:gs>
                <a:gs pos="100000">
                  <a:schemeClr val="bg1"/>
                </a:gs>
                <a:gs pos="54000">
                  <a:schemeClr val="bg1">
                    <a:lumMod val="95000"/>
                  </a:schemeClr>
                </a:gs>
              </a:gsLst>
              <a:lin ang="27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F64F1342-B84E-C64C-2D00-1A06A7802D64}"/>
                </a:ext>
              </a:extLst>
            </p:cNvPr>
            <p:cNvSpPr/>
            <p:nvPr/>
          </p:nvSpPr>
          <p:spPr>
            <a:xfrm>
              <a:off x="6324600" y="5406165"/>
              <a:ext cx="45719" cy="45719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Arrow: Right 194">
              <a:extLst>
                <a:ext uri="{FF2B5EF4-FFF2-40B4-BE49-F238E27FC236}">
                  <a16:creationId xmlns:a16="http://schemas.microsoft.com/office/drawing/2014/main" id="{C8A7E371-FFA0-185A-2652-AC48D3913048}"/>
                </a:ext>
              </a:extLst>
            </p:cNvPr>
            <p:cNvSpPr/>
            <p:nvPr/>
          </p:nvSpPr>
          <p:spPr>
            <a:xfrm rot="16200000">
              <a:off x="6099589" y="5364816"/>
              <a:ext cx="137160" cy="45719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Arrow: Right 195">
              <a:extLst>
                <a:ext uri="{FF2B5EF4-FFF2-40B4-BE49-F238E27FC236}">
                  <a16:creationId xmlns:a16="http://schemas.microsoft.com/office/drawing/2014/main" id="{99382594-8349-D2AE-CF36-575EED9C944A}"/>
                </a:ext>
              </a:extLst>
            </p:cNvPr>
            <p:cNvSpPr/>
            <p:nvPr/>
          </p:nvSpPr>
          <p:spPr>
            <a:xfrm rot="16200000">
              <a:off x="6097629" y="5096093"/>
              <a:ext cx="137160" cy="45719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Arrow: Right 196">
              <a:extLst>
                <a:ext uri="{FF2B5EF4-FFF2-40B4-BE49-F238E27FC236}">
                  <a16:creationId xmlns:a16="http://schemas.microsoft.com/office/drawing/2014/main" id="{DA5E9BCE-F685-63F4-9FEA-06B0156515DE}"/>
                </a:ext>
              </a:extLst>
            </p:cNvPr>
            <p:cNvSpPr/>
            <p:nvPr/>
          </p:nvSpPr>
          <p:spPr>
            <a:xfrm>
              <a:off x="6232128" y="5231950"/>
              <a:ext cx="137160" cy="45719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8" name="Rectangle 197">
            <a:extLst>
              <a:ext uri="{FF2B5EF4-FFF2-40B4-BE49-F238E27FC236}">
                <a16:creationId xmlns:a16="http://schemas.microsoft.com/office/drawing/2014/main" id="{59EC7BAC-B9C0-80FB-C1A0-2724E433F468}"/>
              </a:ext>
            </a:extLst>
          </p:cNvPr>
          <p:cNvSpPr/>
          <p:nvPr/>
        </p:nvSpPr>
        <p:spPr>
          <a:xfrm rot="16200000" flipH="1" flipV="1">
            <a:off x="4721003" y="2067404"/>
            <a:ext cx="457200" cy="457200"/>
          </a:xfrm>
          <a:prstGeom prst="rect">
            <a:avLst/>
          </a:prstGeom>
          <a:gradFill>
            <a:gsLst>
              <a:gs pos="0">
                <a:schemeClr val="bg1"/>
              </a:gs>
              <a:gs pos="46000">
                <a:schemeClr val="bg1">
                  <a:lumMod val="95000"/>
                </a:schemeClr>
              </a:gs>
              <a:gs pos="52000">
                <a:schemeClr val="accent5">
                  <a:lumMod val="75000"/>
                </a:schemeClr>
              </a:gs>
              <a:gs pos="100000">
                <a:schemeClr val="bg1"/>
              </a:gs>
              <a:gs pos="54000">
                <a:schemeClr val="bg1">
                  <a:lumMod val="95000"/>
                </a:schemeClr>
              </a:gs>
            </a:gsLst>
            <a:lin ang="2700000" scaled="0"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449652DF-0FBC-33A0-740C-4058F8422CB5}"/>
              </a:ext>
            </a:extLst>
          </p:cNvPr>
          <p:cNvSpPr/>
          <p:nvPr/>
        </p:nvSpPr>
        <p:spPr>
          <a:xfrm rot="5400000" flipV="1">
            <a:off x="5261983" y="2067903"/>
            <a:ext cx="457200" cy="457200"/>
          </a:xfrm>
          <a:prstGeom prst="rect">
            <a:avLst/>
          </a:prstGeom>
          <a:gradFill>
            <a:gsLst>
              <a:gs pos="0">
                <a:schemeClr val="bg1"/>
              </a:gs>
              <a:gs pos="46000">
                <a:schemeClr val="bg1">
                  <a:lumMod val="95000"/>
                </a:schemeClr>
              </a:gs>
              <a:gs pos="52000">
                <a:schemeClr val="accent5">
                  <a:lumMod val="75000"/>
                </a:schemeClr>
              </a:gs>
              <a:gs pos="100000">
                <a:schemeClr val="bg1"/>
              </a:gs>
              <a:gs pos="54000">
                <a:schemeClr val="bg1">
                  <a:lumMod val="95000"/>
                </a:schemeClr>
              </a:gs>
            </a:gsLst>
            <a:lin ang="2700000" scaled="0"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F32C0351-D41A-44DB-22AB-B0C076F56668}"/>
              </a:ext>
            </a:extLst>
          </p:cNvPr>
          <p:cNvSpPr/>
          <p:nvPr/>
        </p:nvSpPr>
        <p:spPr>
          <a:xfrm rot="16200000" flipV="1">
            <a:off x="5272608" y="2579003"/>
            <a:ext cx="457200" cy="457200"/>
          </a:xfrm>
          <a:prstGeom prst="rect">
            <a:avLst/>
          </a:prstGeom>
          <a:gradFill>
            <a:gsLst>
              <a:gs pos="0">
                <a:schemeClr val="bg1"/>
              </a:gs>
              <a:gs pos="48000">
                <a:schemeClr val="bg1">
                  <a:lumMod val="95000"/>
                </a:schemeClr>
              </a:gs>
              <a:gs pos="52000">
                <a:schemeClr val="tx1">
                  <a:lumMod val="75000"/>
                  <a:lumOff val="25000"/>
                </a:schemeClr>
              </a:gs>
              <a:gs pos="100000">
                <a:schemeClr val="bg1"/>
              </a:gs>
              <a:gs pos="52000">
                <a:schemeClr val="bg1">
                  <a:lumMod val="95000"/>
                </a:schemeClr>
              </a:gs>
            </a:gsLst>
            <a:lin ang="3300000" scaled="0"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C1086D99-6B6C-A7BD-1BE4-92BB8179732D}"/>
              </a:ext>
            </a:extLst>
          </p:cNvPr>
          <p:cNvGrpSpPr/>
          <p:nvPr/>
        </p:nvGrpSpPr>
        <p:grpSpPr>
          <a:xfrm>
            <a:off x="5507211" y="984375"/>
            <a:ext cx="176393" cy="685773"/>
            <a:chOff x="5338791" y="2426868"/>
            <a:chExt cx="176393" cy="685773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D993E3A9-4126-D387-104E-E352C4C6DEDB}"/>
                </a:ext>
              </a:extLst>
            </p:cNvPr>
            <p:cNvSpPr/>
            <p:nvPr/>
          </p:nvSpPr>
          <p:spPr>
            <a:xfrm>
              <a:off x="5338791" y="2426868"/>
              <a:ext cx="176393" cy="68577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C4012404-7E39-D87F-61E8-452C12BC42B5}"/>
                </a:ext>
              </a:extLst>
            </p:cNvPr>
            <p:cNvCxnSpPr>
              <a:stCxn id="204" idx="0"/>
              <a:endCxn id="204" idx="4"/>
            </p:cNvCxnSpPr>
            <p:nvPr/>
          </p:nvCxnSpPr>
          <p:spPr>
            <a:xfrm>
              <a:off x="5426988" y="2426868"/>
              <a:ext cx="0" cy="6857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C300EF6D-6396-24C6-EB2F-40FF37D1DE50}"/>
                </a:ext>
              </a:extLst>
            </p:cNvPr>
            <p:cNvCxnSpPr>
              <a:cxnSpLocks/>
            </p:cNvCxnSpPr>
            <p:nvPr/>
          </p:nvCxnSpPr>
          <p:spPr>
            <a:xfrm>
              <a:off x="5449813" y="2443373"/>
              <a:ext cx="0" cy="6583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DD1FBAF0-6BA3-858C-6837-ADAFEFFF1D05}"/>
                </a:ext>
              </a:extLst>
            </p:cNvPr>
            <p:cNvCxnSpPr>
              <a:cxnSpLocks/>
              <a:endCxn id="204" idx="5"/>
            </p:cNvCxnSpPr>
            <p:nvPr/>
          </p:nvCxnSpPr>
          <p:spPr>
            <a:xfrm>
              <a:off x="5471935" y="2477300"/>
              <a:ext cx="0" cy="5852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F3AF069F-10E9-FBBD-3C41-F1BB1B4657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90405" y="2553851"/>
              <a:ext cx="0" cy="4583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>
              <a:extLst>
                <a:ext uri="{FF2B5EF4-FFF2-40B4-BE49-F238E27FC236}">
                  <a16:creationId xmlns:a16="http://schemas.microsoft.com/office/drawing/2014/main" id="{E5ED5C5F-232E-D3F0-E1A5-47EB507ABC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02210" y="2440570"/>
              <a:ext cx="0" cy="6583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>
              <a:extLst>
                <a:ext uri="{FF2B5EF4-FFF2-40B4-BE49-F238E27FC236}">
                  <a16:creationId xmlns:a16="http://schemas.microsoft.com/office/drawing/2014/main" id="{51143107-0610-AD4A-090C-233D4C686F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80088" y="2474497"/>
              <a:ext cx="0" cy="5852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9C1F1171-55C2-1D8A-19DF-CA6A4BB812EE}"/>
                </a:ext>
              </a:extLst>
            </p:cNvPr>
            <p:cNvCxnSpPr>
              <a:cxnSpLocks/>
            </p:cNvCxnSpPr>
            <p:nvPr/>
          </p:nvCxnSpPr>
          <p:spPr>
            <a:xfrm>
              <a:off x="5361618" y="2551048"/>
              <a:ext cx="0" cy="4583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D247BD40-607F-CD24-06C8-112016EB4425}"/>
              </a:ext>
            </a:extLst>
          </p:cNvPr>
          <p:cNvGrpSpPr/>
          <p:nvPr/>
        </p:nvGrpSpPr>
        <p:grpSpPr>
          <a:xfrm>
            <a:off x="5810699" y="984375"/>
            <a:ext cx="177106" cy="685773"/>
            <a:chOff x="5338791" y="2426868"/>
            <a:chExt cx="177106" cy="685773"/>
          </a:xfrm>
        </p:grpSpPr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A883EB5B-A1B0-3B5A-B68E-E08044AA6221}"/>
                </a:ext>
              </a:extLst>
            </p:cNvPr>
            <p:cNvSpPr/>
            <p:nvPr/>
          </p:nvSpPr>
          <p:spPr>
            <a:xfrm>
              <a:off x="5338791" y="2426868"/>
              <a:ext cx="176393" cy="68577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876630DC-E7FE-A28B-5945-D6252D367A6A}"/>
                </a:ext>
              </a:extLst>
            </p:cNvPr>
            <p:cNvCxnSpPr>
              <a:cxnSpLocks/>
              <a:endCxn id="213" idx="6"/>
            </p:cNvCxnSpPr>
            <p:nvPr/>
          </p:nvCxnSpPr>
          <p:spPr>
            <a:xfrm flipV="1">
              <a:off x="5348397" y="2769755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392F9132-7734-8150-7933-7A7DEDCD57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8397" y="2808382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441B74B5-D7D7-EC48-410C-770963F89B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8397" y="2846900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8CC596F3-4970-F0BE-B034-A429A60135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8003" y="2895433"/>
              <a:ext cx="149466" cy="1036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DB31AE8F-E5ED-7A18-36F0-77C83B56A52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65718" y="2937036"/>
              <a:ext cx="140698" cy="939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9AE6EE9F-4B8E-849D-520D-820F9AA6D2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2201" y="2982335"/>
              <a:ext cx="115787" cy="796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04A97037-3E88-7224-1167-55D38EB0E7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98344" y="3030794"/>
              <a:ext cx="88056" cy="597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60624EBE-B777-FE54-275B-CE08BD9B18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8360" y="3069771"/>
              <a:ext cx="50131" cy="383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EE8209CD-13B5-AFBD-1DA9-6D82C2037D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39629" y="2651817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BBE98FDF-03E6-CA68-A4A5-91B61BE899F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39629" y="2613190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D2E6769A-DEBF-2982-35FE-883EC2CAAD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39629" y="2574672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2864CD75-DDB5-E794-EC18-1E790D4E11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47344" y="2538151"/>
              <a:ext cx="149466" cy="1036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3AE11851-A683-E2F0-7CA3-FAD045E8DA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48397" y="2506275"/>
              <a:ext cx="140698" cy="939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AF796E89-A0BA-BA9C-9EAD-F84CEE53449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56825" y="2475250"/>
              <a:ext cx="115787" cy="796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5659047C-ED23-3436-DE43-2D785D2AD6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68413" y="2446677"/>
              <a:ext cx="88056" cy="597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E194FBFE-115C-805B-9EE1-0329632E0A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86322" y="2429145"/>
              <a:ext cx="50131" cy="383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416EB26D-2253-AD6E-8824-8D83C79B8D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9629" y="2725291"/>
              <a:ext cx="176268" cy="1214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>
              <a:extLst>
                <a:ext uri="{FF2B5EF4-FFF2-40B4-BE49-F238E27FC236}">
                  <a16:creationId xmlns:a16="http://schemas.microsoft.com/office/drawing/2014/main" id="{53103878-4F08-03EA-90C6-6BFF060DC9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8916" y="2686773"/>
              <a:ext cx="176268" cy="1214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448FB270-2112-C7F9-9D93-CA03E185579E}"/>
              </a:ext>
            </a:extLst>
          </p:cNvPr>
          <p:cNvGrpSpPr/>
          <p:nvPr/>
        </p:nvGrpSpPr>
        <p:grpSpPr>
          <a:xfrm>
            <a:off x="6114900" y="984375"/>
            <a:ext cx="182102" cy="685773"/>
            <a:chOff x="7044970" y="2426867"/>
            <a:chExt cx="182102" cy="685773"/>
          </a:xfrm>
        </p:grpSpPr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2F3322DF-211A-EEE1-EAF0-66DC8CFA65E2}"/>
                </a:ext>
              </a:extLst>
            </p:cNvPr>
            <p:cNvSpPr/>
            <p:nvPr/>
          </p:nvSpPr>
          <p:spPr>
            <a:xfrm>
              <a:off x="7048984" y="2426867"/>
              <a:ext cx="176393" cy="68577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D8DDEE8C-8D83-E1AE-0D23-4C0D3BBBF265}"/>
                </a:ext>
              </a:extLst>
            </p:cNvPr>
            <p:cNvCxnSpPr>
              <a:cxnSpLocks/>
              <a:endCxn id="233" idx="6"/>
            </p:cNvCxnSpPr>
            <p:nvPr/>
          </p:nvCxnSpPr>
          <p:spPr>
            <a:xfrm flipV="1">
              <a:off x="7044970" y="2769754"/>
              <a:ext cx="180407" cy="26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CC2BEAC0-0E7E-DA71-D1C4-D201247751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44970" y="2725291"/>
              <a:ext cx="180407" cy="26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0E6BCE69-A909-0F02-266E-29DB42A8D8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44970" y="2687674"/>
              <a:ext cx="180407" cy="26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C941268A-0B6B-A95E-4F3D-258A2BCF10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57412" y="2652636"/>
              <a:ext cx="162842" cy="3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7887BB95-BBD9-EB9F-5FFB-2B416A1EA8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57412" y="2617679"/>
              <a:ext cx="162842" cy="3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7D74DD9F-7A50-9128-DD2E-9AABFCE757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64072" y="2577594"/>
              <a:ext cx="15436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63A14452-7481-B988-B32B-D01585EFD1DE}"/>
                </a:ext>
              </a:extLst>
            </p:cNvPr>
            <p:cNvCxnSpPr>
              <a:cxnSpLocks/>
            </p:cNvCxnSpPr>
            <p:nvPr/>
          </p:nvCxnSpPr>
          <p:spPr>
            <a:xfrm>
              <a:off x="7069588" y="2545677"/>
              <a:ext cx="131677" cy="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4CA99C48-9829-7F5D-09E9-A8D7DDEDEE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81610" y="2510948"/>
              <a:ext cx="115273" cy="18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3DE1F580-4D78-B304-9BB6-F5557BBF00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81610" y="2480273"/>
              <a:ext cx="105048" cy="19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39D796C4-73AA-F017-DF5F-35589824DE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13385" y="2451059"/>
              <a:ext cx="55745" cy="14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E007D22B-E7C7-A35C-C789-807413000F9E}"/>
                </a:ext>
              </a:extLst>
            </p:cNvPr>
            <p:cNvCxnSpPr>
              <a:cxnSpLocks/>
            </p:cNvCxnSpPr>
            <p:nvPr/>
          </p:nvCxnSpPr>
          <p:spPr>
            <a:xfrm>
              <a:off x="7046665" y="2812055"/>
              <a:ext cx="180407" cy="26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9FC5B7DE-3AC8-DE04-89B8-CD5B736D0AE9}"/>
                </a:ext>
              </a:extLst>
            </p:cNvPr>
            <p:cNvCxnSpPr>
              <a:cxnSpLocks/>
            </p:cNvCxnSpPr>
            <p:nvPr/>
          </p:nvCxnSpPr>
          <p:spPr>
            <a:xfrm>
              <a:off x="7046665" y="2849672"/>
              <a:ext cx="180407" cy="26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78D852F0-1C49-C7C7-65BD-F0E15A18FE29}"/>
                </a:ext>
              </a:extLst>
            </p:cNvPr>
            <p:cNvCxnSpPr>
              <a:cxnSpLocks/>
            </p:cNvCxnSpPr>
            <p:nvPr/>
          </p:nvCxnSpPr>
          <p:spPr>
            <a:xfrm>
              <a:off x="7059107" y="2884291"/>
              <a:ext cx="162842" cy="3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id="{C5B0014C-D008-3AB3-9429-56F279ABFA18}"/>
                </a:ext>
              </a:extLst>
            </p:cNvPr>
            <p:cNvCxnSpPr>
              <a:cxnSpLocks/>
            </p:cNvCxnSpPr>
            <p:nvPr/>
          </p:nvCxnSpPr>
          <p:spPr>
            <a:xfrm>
              <a:off x="7059107" y="2919248"/>
              <a:ext cx="162842" cy="30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E794E1CB-CB18-6D41-A172-586F1CE8630C}"/>
                </a:ext>
              </a:extLst>
            </p:cNvPr>
            <p:cNvCxnSpPr>
              <a:cxnSpLocks/>
            </p:cNvCxnSpPr>
            <p:nvPr/>
          </p:nvCxnSpPr>
          <p:spPr>
            <a:xfrm>
              <a:off x="7065767" y="2962412"/>
              <a:ext cx="15436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id="{5CA2DE2C-7047-A4F0-3C81-2453E1161C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1283" y="2994001"/>
              <a:ext cx="131677" cy="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9887A413-DFEF-AAE6-2D3A-635919CBE8EB}"/>
                </a:ext>
              </a:extLst>
            </p:cNvPr>
            <p:cNvCxnSpPr>
              <a:cxnSpLocks/>
            </p:cNvCxnSpPr>
            <p:nvPr/>
          </p:nvCxnSpPr>
          <p:spPr>
            <a:xfrm>
              <a:off x="7083305" y="3027169"/>
              <a:ext cx="115273" cy="18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5FB14094-2C78-4CB2-8BA2-2DA11A0DAD34}"/>
                </a:ext>
              </a:extLst>
            </p:cNvPr>
            <p:cNvCxnSpPr>
              <a:cxnSpLocks/>
            </p:cNvCxnSpPr>
            <p:nvPr/>
          </p:nvCxnSpPr>
          <p:spPr>
            <a:xfrm>
              <a:off x="7083305" y="3057817"/>
              <a:ext cx="105048" cy="19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715004F0-57DF-D426-7789-A65DBAB76D28}"/>
                </a:ext>
              </a:extLst>
            </p:cNvPr>
            <p:cNvCxnSpPr>
              <a:cxnSpLocks/>
            </p:cNvCxnSpPr>
            <p:nvPr/>
          </p:nvCxnSpPr>
          <p:spPr>
            <a:xfrm>
              <a:off x="7115080" y="3087505"/>
              <a:ext cx="55745" cy="14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7D83EB4D-7482-AF75-1080-F8217D52ED5E}"/>
              </a:ext>
            </a:extLst>
          </p:cNvPr>
          <p:cNvGrpSpPr/>
          <p:nvPr/>
        </p:nvGrpSpPr>
        <p:grpSpPr>
          <a:xfrm flipH="1">
            <a:off x="6381368" y="984375"/>
            <a:ext cx="177106" cy="685773"/>
            <a:chOff x="5338791" y="2426868"/>
            <a:chExt cx="177106" cy="685773"/>
          </a:xfrm>
        </p:grpSpPr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744EFA38-7B91-6FFD-C8F6-2743F40A7E06}"/>
                </a:ext>
              </a:extLst>
            </p:cNvPr>
            <p:cNvSpPr/>
            <p:nvPr/>
          </p:nvSpPr>
          <p:spPr>
            <a:xfrm>
              <a:off x="5338791" y="2426868"/>
              <a:ext cx="176393" cy="68577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569F91C6-FD53-7A46-DAAA-1F9BB8F4241A}"/>
                </a:ext>
              </a:extLst>
            </p:cNvPr>
            <p:cNvCxnSpPr>
              <a:cxnSpLocks/>
              <a:endCxn id="254" idx="6"/>
            </p:cNvCxnSpPr>
            <p:nvPr/>
          </p:nvCxnSpPr>
          <p:spPr>
            <a:xfrm flipV="1">
              <a:off x="5348397" y="2769755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75AB6CCE-CA8B-DF76-F700-12795FF131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8397" y="2808382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58550C20-DC7B-B7C4-54F4-69891F0061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8397" y="2846900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id="{CEFE6D6D-E9AC-CF6B-9CBC-00F90961F9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8003" y="2895433"/>
              <a:ext cx="149466" cy="1036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>
              <a:extLst>
                <a:ext uri="{FF2B5EF4-FFF2-40B4-BE49-F238E27FC236}">
                  <a16:creationId xmlns:a16="http://schemas.microsoft.com/office/drawing/2014/main" id="{560B10CC-931C-64B5-5A30-097B63611E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65718" y="2937036"/>
              <a:ext cx="140698" cy="939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A4CB2368-8DB8-9F74-D94D-B64378AB33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2201" y="2982335"/>
              <a:ext cx="115787" cy="796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>
              <a:extLst>
                <a:ext uri="{FF2B5EF4-FFF2-40B4-BE49-F238E27FC236}">
                  <a16:creationId xmlns:a16="http://schemas.microsoft.com/office/drawing/2014/main" id="{D50CA06F-7B4E-5344-AE3D-C3C8AAA4B4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98344" y="3030794"/>
              <a:ext cx="88056" cy="597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>
              <a:extLst>
                <a:ext uri="{FF2B5EF4-FFF2-40B4-BE49-F238E27FC236}">
                  <a16:creationId xmlns:a16="http://schemas.microsoft.com/office/drawing/2014/main" id="{7A8E558F-EBBA-14EC-F57D-75A5CBF14C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18360" y="3069771"/>
              <a:ext cx="50131" cy="383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>
              <a:extLst>
                <a:ext uri="{FF2B5EF4-FFF2-40B4-BE49-F238E27FC236}">
                  <a16:creationId xmlns:a16="http://schemas.microsoft.com/office/drawing/2014/main" id="{4503E77B-1FB3-40CD-84C7-B7BD50334E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39629" y="2651817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>
              <a:extLst>
                <a:ext uri="{FF2B5EF4-FFF2-40B4-BE49-F238E27FC236}">
                  <a16:creationId xmlns:a16="http://schemas.microsoft.com/office/drawing/2014/main" id="{6868DED2-EB69-DC53-5EBC-AF15389FD9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39629" y="2613190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89735139-9576-07EA-7632-F9171200F4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39629" y="2574672"/>
              <a:ext cx="166787" cy="11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EAAAE672-0BCA-DBBA-03D2-F28FE86653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47344" y="2538151"/>
              <a:ext cx="149466" cy="1036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E6AC6FE5-7227-4E58-03EF-43B93A0C7A5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48397" y="2506275"/>
              <a:ext cx="140698" cy="939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FF05E561-872A-1215-9B3C-488012861E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56825" y="2475250"/>
              <a:ext cx="115787" cy="796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2DD134A1-0931-905B-8121-9C7768056D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68413" y="2446677"/>
              <a:ext cx="88056" cy="597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0E11A4E5-3E6A-9B44-E474-7F0164EB09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86322" y="2429145"/>
              <a:ext cx="50131" cy="383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85FD0714-82C4-B322-FA8F-E3890C5AF8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9629" y="2725291"/>
              <a:ext cx="176268" cy="1214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525E2D10-0D1D-3F74-1867-348D4FF221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8916" y="2686773"/>
              <a:ext cx="176268" cy="1214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Freeform: Shape 275">
            <a:extLst>
              <a:ext uri="{FF2B5EF4-FFF2-40B4-BE49-F238E27FC236}">
                <a16:creationId xmlns:a16="http://schemas.microsoft.com/office/drawing/2014/main" id="{90C4C706-2CE9-D28A-B01F-AD7EC5B46355}"/>
              </a:ext>
            </a:extLst>
          </p:cNvPr>
          <p:cNvSpPr/>
          <p:nvPr/>
        </p:nvSpPr>
        <p:spPr>
          <a:xfrm>
            <a:off x="4717052" y="984361"/>
            <a:ext cx="27432" cy="685800"/>
          </a:xfrm>
          <a:custGeom>
            <a:avLst/>
            <a:gdLst>
              <a:gd name="connsiteX0" fmla="*/ 0 w 45719"/>
              <a:gd name="connsiteY0" fmla="*/ 356616 h 685800"/>
              <a:gd name="connsiteX1" fmla="*/ 45719 w 45719"/>
              <a:gd name="connsiteY1" fmla="*/ 356616 h 685800"/>
              <a:gd name="connsiteX2" fmla="*/ 45719 w 45719"/>
              <a:gd name="connsiteY2" fmla="*/ 685800 h 685800"/>
              <a:gd name="connsiteX3" fmla="*/ 0 w 45719"/>
              <a:gd name="connsiteY3" fmla="*/ 685800 h 685800"/>
              <a:gd name="connsiteX4" fmla="*/ 0 w 45719"/>
              <a:gd name="connsiteY4" fmla="*/ 0 h 685800"/>
              <a:gd name="connsiteX5" fmla="*/ 45719 w 45719"/>
              <a:gd name="connsiteY5" fmla="*/ 0 h 685800"/>
              <a:gd name="connsiteX6" fmla="*/ 45719 w 45719"/>
              <a:gd name="connsiteY6" fmla="*/ 329184 h 685800"/>
              <a:gd name="connsiteX7" fmla="*/ 0 w 45719"/>
              <a:gd name="connsiteY7" fmla="*/ 329184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19" h="685800">
                <a:moveTo>
                  <a:pt x="0" y="356616"/>
                </a:moveTo>
                <a:lnTo>
                  <a:pt x="45719" y="356616"/>
                </a:lnTo>
                <a:lnTo>
                  <a:pt x="45719" y="685800"/>
                </a:lnTo>
                <a:lnTo>
                  <a:pt x="0" y="685800"/>
                </a:lnTo>
                <a:close/>
                <a:moveTo>
                  <a:pt x="0" y="0"/>
                </a:moveTo>
                <a:lnTo>
                  <a:pt x="45719" y="0"/>
                </a:lnTo>
                <a:lnTo>
                  <a:pt x="45719" y="329184"/>
                </a:lnTo>
                <a:lnTo>
                  <a:pt x="0" y="3291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8000">
                <a:schemeClr val="bg1">
                  <a:lumMod val="50000"/>
                </a:schemeClr>
              </a:gs>
              <a:gs pos="65000">
                <a:schemeClr val="tx1">
                  <a:lumMod val="65000"/>
                  <a:lumOff val="35000"/>
                </a:schemeClr>
              </a:gs>
              <a:gs pos="100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EB0E49A2-7427-59A4-FC87-667314EAF404}"/>
              </a:ext>
            </a:extLst>
          </p:cNvPr>
          <p:cNvGrpSpPr/>
          <p:nvPr/>
        </p:nvGrpSpPr>
        <p:grpSpPr>
          <a:xfrm>
            <a:off x="6724749" y="989791"/>
            <a:ext cx="302925" cy="685801"/>
            <a:chOff x="9427540" y="780053"/>
            <a:chExt cx="302925" cy="709200"/>
          </a:xfrm>
        </p:grpSpPr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5770179E-0BB7-DA97-C495-A0A22AD03C6B}"/>
                </a:ext>
              </a:extLst>
            </p:cNvPr>
            <p:cNvSpPr/>
            <p:nvPr/>
          </p:nvSpPr>
          <p:spPr>
            <a:xfrm>
              <a:off x="9427540" y="780053"/>
              <a:ext cx="55430" cy="709200"/>
            </a:xfrm>
            <a:custGeom>
              <a:avLst/>
              <a:gdLst>
                <a:gd name="connsiteX0" fmla="*/ 110021 w 220042"/>
                <a:gd name="connsiteY0" fmla="*/ 0 h 808866"/>
                <a:gd name="connsiteX1" fmla="*/ 211396 w 220042"/>
                <a:gd name="connsiteY1" fmla="*/ 65886 h 808866"/>
                <a:gd name="connsiteX2" fmla="*/ 217829 w 220042"/>
                <a:gd name="connsiteY2" fmla="*/ 97128 h 808866"/>
                <a:gd name="connsiteX3" fmla="*/ 220042 w 220042"/>
                <a:gd name="connsiteY3" fmla="*/ 97128 h 808866"/>
                <a:gd name="connsiteX4" fmla="*/ 220042 w 220042"/>
                <a:gd name="connsiteY4" fmla="*/ 107876 h 808866"/>
                <a:gd name="connsiteX5" fmla="*/ 220042 w 220042"/>
                <a:gd name="connsiteY5" fmla="*/ 700990 h 808866"/>
                <a:gd name="connsiteX6" fmla="*/ 220042 w 220042"/>
                <a:gd name="connsiteY6" fmla="*/ 706663 h 808866"/>
                <a:gd name="connsiteX7" fmla="*/ 218874 w 220042"/>
                <a:gd name="connsiteY7" fmla="*/ 706663 h 808866"/>
                <a:gd name="connsiteX8" fmla="*/ 211396 w 220042"/>
                <a:gd name="connsiteY8" fmla="*/ 742980 h 808866"/>
                <a:gd name="connsiteX9" fmla="*/ 110021 w 220042"/>
                <a:gd name="connsiteY9" fmla="*/ 808866 h 808866"/>
                <a:gd name="connsiteX10" fmla="*/ 0 w 220042"/>
                <a:gd name="connsiteY10" fmla="*/ 700990 h 808866"/>
                <a:gd name="connsiteX11" fmla="*/ 110021 w 220042"/>
                <a:gd name="connsiteY11" fmla="*/ 593114 h 808866"/>
                <a:gd name="connsiteX12" fmla="*/ 152846 w 220042"/>
                <a:gd name="connsiteY12" fmla="*/ 601592 h 808866"/>
                <a:gd name="connsiteX13" fmla="*/ 166254 w 220042"/>
                <a:gd name="connsiteY13" fmla="*/ 610455 h 808866"/>
                <a:gd name="connsiteX14" fmla="*/ 166254 w 220042"/>
                <a:gd name="connsiteY14" fmla="*/ 198411 h 808866"/>
                <a:gd name="connsiteX15" fmla="*/ 152846 w 220042"/>
                <a:gd name="connsiteY15" fmla="*/ 207275 h 808866"/>
                <a:gd name="connsiteX16" fmla="*/ 110021 w 220042"/>
                <a:gd name="connsiteY16" fmla="*/ 215752 h 808866"/>
                <a:gd name="connsiteX17" fmla="*/ 0 w 220042"/>
                <a:gd name="connsiteY17" fmla="*/ 107876 h 808866"/>
                <a:gd name="connsiteX18" fmla="*/ 110021 w 220042"/>
                <a:gd name="connsiteY18" fmla="*/ 0 h 80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042" h="808866">
                  <a:moveTo>
                    <a:pt x="110021" y="0"/>
                  </a:moveTo>
                  <a:cubicBezTo>
                    <a:pt x="155593" y="0"/>
                    <a:pt x="194694" y="27167"/>
                    <a:pt x="211396" y="65886"/>
                  </a:cubicBezTo>
                  <a:lnTo>
                    <a:pt x="217829" y="97128"/>
                  </a:lnTo>
                  <a:lnTo>
                    <a:pt x="220042" y="97128"/>
                  </a:lnTo>
                  <a:lnTo>
                    <a:pt x="220042" y="107876"/>
                  </a:lnTo>
                  <a:lnTo>
                    <a:pt x="220042" y="700990"/>
                  </a:lnTo>
                  <a:lnTo>
                    <a:pt x="220042" y="706663"/>
                  </a:lnTo>
                  <a:lnTo>
                    <a:pt x="218874" y="706663"/>
                  </a:lnTo>
                  <a:lnTo>
                    <a:pt x="211396" y="742980"/>
                  </a:lnTo>
                  <a:cubicBezTo>
                    <a:pt x="194694" y="781699"/>
                    <a:pt x="155593" y="808866"/>
                    <a:pt x="110021" y="808866"/>
                  </a:cubicBezTo>
                  <a:cubicBezTo>
                    <a:pt x="49258" y="808866"/>
                    <a:pt x="0" y="760568"/>
                    <a:pt x="0" y="700990"/>
                  </a:cubicBezTo>
                  <a:cubicBezTo>
                    <a:pt x="0" y="641412"/>
                    <a:pt x="49258" y="593114"/>
                    <a:pt x="110021" y="593114"/>
                  </a:cubicBezTo>
                  <a:cubicBezTo>
                    <a:pt x="125211" y="593114"/>
                    <a:pt x="139683" y="596133"/>
                    <a:pt x="152846" y="601592"/>
                  </a:cubicBezTo>
                  <a:lnTo>
                    <a:pt x="166254" y="610455"/>
                  </a:lnTo>
                  <a:lnTo>
                    <a:pt x="166254" y="198411"/>
                  </a:lnTo>
                  <a:lnTo>
                    <a:pt x="152846" y="207275"/>
                  </a:lnTo>
                  <a:cubicBezTo>
                    <a:pt x="139683" y="212734"/>
                    <a:pt x="125211" y="215752"/>
                    <a:pt x="110021" y="215752"/>
                  </a:cubicBezTo>
                  <a:cubicBezTo>
                    <a:pt x="49258" y="215752"/>
                    <a:pt x="0" y="167454"/>
                    <a:pt x="0" y="107876"/>
                  </a:cubicBezTo>
                  <a:cubicBezTo>
                    <a:pt x="0" y="48298"/>
                    <a:pt x="49258" y="0"/>
                    <a:pt x="110021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A72E09FA-590C-4285-DD64-B6829ED17978}"/>
                </a:ext>
              </a:extLst>
            </p:cNvPr>
            <p:cNvSpPr/>
            <p:nvPr/>
          </p:nvSpPr>
          <p:spPr>
            <a:xfrm>
              <a:off x="9494345" y="893659"/>
              <a:ext cx="236120" cy="500340"/>
            </a:xfrm>
            <a:custGeom>
              <a:avLst/>
              <a:gdLst>
                <a:gd name="connsiteX0" fmla="*/ 86283 w 474903"/>
                <a:gd name="connsiteY0" fmla="*/ 0 h 773346"/>
                <a:gd name="connsiteX1" fmla="*/ 474903 w 474903"/>
                <a:gd name="connsiteY1" fmla="*/ 386673 h 773346"/>
                <a:gd name="connsiteX2" fmla="*/ 86283 w 474903"/>
                <a:gd name="connsiteY2" fmla="*/ 773346 h 773346"/>
                <a:gd name="connsiteX3" fmla="*/ 7962 w 474903"/>
                <a:gd name="connsiteY3" fmla="*/ 765490 h 773346"/>
                <a:gd name="connsiteX4" fmla="*/ 0 w 474903"/>
                <a:gd name="connsiteY4" fmla="*/ 763031 h 773346"/>
                <a:gd name="connsiteX5" fmla="*/ 0 w 474903"/>
                <a:gd name="connsiteY5" fmla="*/ 10315 h 773346"/>
                <a:gd name="connsiteX6" fmla="*/ 7962 w 474903"/>
                <a:gd name="connsiteY6" fmla="*/ 7856 h 773346"/>
                <a:gd name="connsiteX7" fmla="*/ 86283 w 474903"/>
                <a:gd name="connsiteY7" fmla="*/ 0 h 773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4903" h="773346">
                  <a:moveTo>
                    <a:pt x="86283" y="0"/>
                  </a:moveTo>
                  <a:cubicBezTo>
                    <a:pt x="300912" y="0"/>
                    <a:pt x="474903" y="173119"/>
                    <a:pt x="474903" y="386673"/>
                  </a:cubicBezTo>
                  <a:cubicBezTo>
                    <a:pt x="474903" y="600227"/>
                    <a:pt x="300912" y="773346"/>
                    <a:pt x="86283" y="773346"/>
                  </a:cubicBezTo>
                  <a:cubicBezTo>
                    <a:pt x="59454" y="773346"/>
                    <a:pt x="33261" y="770641"/>
                    <a:pt x="7962" y="765490"/>
                  </a:cubicBezTo>
                  <a:lnTo>
                    <a:pt x="0" y="763031"/>
                  </a:lnTo>
                  <a:lnTo>
                    <a:pt x="0" y="10315"/>
                  </a:lnTo>
                  <a:lnTo>
                    <a:pt x="7962" y="7856"/>
                  </a:lnTo>
                  <a:cubicBezTo>
                    <a:pt x="33261" y="2705"/>
                    <a:pt x="59454" y="0"/>
                    <a:pt x="8628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1">
                    <a:lumMod val="20000"/>
                    <a:lumOff val="80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5" name="Group 284">
            <a:extLst>
              <a:ext uri="{FF2B5EF4-FFF2-40B4-BE49-F238E27FC236}">
                <a16:creationId xmlns:a16="http://schemas.microsoft.com/office/drawing/2014/main" id="{F987EE48-88B4-2E78-70FC-BF9C423F3F4D}"/>
              </a:ext>
            </a:extLst>
          </p:cNvPr>
          <p:cNvGrpSpPr/>
          <p:nvPr/>
        </p:nvGrpSpPr>
        <p:grpSpPr>
          <a:xfrm>
            <a:off x="7177162" y="979168"/>
            <a:ext cx="291550" cy="685801"/>
            <a:chOff x="9839789" y="5624217"/>
            <a:chExt cx="291550" cy="685801"/>
          </a:xfrm>
        </p:grpSpPr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6831C221-962F-3A4A-7919-23636614DBE2}"/>
                </a:ext>
              </a:extLst>
            </p:cNvPr>
            <p:cNvSpPr/>
            <p:nvPr/>
          </p:nvSpPr>
          <p:spPr>
            <a:xfrm>
              <a:off x="9839789" y="5624217"/>
              <a:ext cx="55430" cy="685801"/>
            </a:xfrm>
            <a:custGeom>
              <a:avLst/>
              <a:gdLst>
                <a:gd name="connsiteX0" fmla="*/ 110021 w 220042"/>
                <a:gd name="connsiteY0" fmla="*/ 0 h 808866"/>
                <a:gd name="connsiteX1" fmla="*/ 211396 w 220042"/>
                <a:gd name="connsiteY1" fmla="*/ 65886 h 808866"/>
                <a:gd name="connsiteX2" fmla="*/ 217829 w 220042"/>
                <a:gd name="connsiteY2" fmla="*/ 97128 h 808866"/>
                <a:gd name="connsiteX3" fmla="*/ 220042 w 220042"/>
                <a:gd name="connsiteY3" fmla="*/ 97128 h 808866"/>
                <a:gd name="connsiteX4" fmla="*/ 220042 w 220042"/>
                <a:gd name="connsiteY4" fmla="*/ 107876 h 808866"/>
                <a:gd name="connsiteX5" fmla="*/ 220042 w 220042"/>
                <a:gd name="connsiteY5" fmla="*/ 700990 h 808866"/>
                <a:gd name="connsiteX6" fmla="*/ 220042 w 220042"/>
                <a:gd name="connsiteY6" fmla="*/ 706663 h 808866"/>
                <a:gd name="connsiteX7" fmla="*/ 218874 w 220042"/>
                <a:gd name="connsiteY7" fmla="*/ 706663 h 808866"/>
                <a:gd name="connsiteX8" fmla="*/ 211396 w 220042"/>
                <a:gd name="connsiteY8" fmla="*/ 742980 h 808866"/>
                <a:gd name="connsiteX9" fmla="*/ 110021 w 220042"/>
                <a:gd name="connsiteY9" fmla="*/ 808866 h 808866"/>
                <a:gd name="connsiteX10" fmla="*/ 0 w 220042"/>
                <a:gd name="connsiteY10" fmla="*/ 700990 h 808866"/>
                <a:gd name="connsiteX11" fmla="*/ 110021 w 220042"/>
                <a:gd name="connsiteY11" fmla="*/ 593114 h 808866"/>
                <a:gd name="connsiteX12" fmla="*/ 152846 w 220042"/>
                <a:gd name="connsiteY12" fmla="*/ 601592 h 808866"/>
                <a:gd name="connsiteX13" fmla="*/ 166254 w 220042"/>
                <a:gd name="connsiteY13" fmla="*/ 610455 h 808866"/>
                <a:gd name="connsiteX14" fmla="*/ 166254 w 220042"/>
                <a:gd name="connsiteY14" fmla="*/ 198411 h 808866"/>
                <a:gd name="connsiteX15" fmla="*/ 152846 w 220042"/>
                <a:gd name="connsiteY15" fmla="*/ 207275 h 808866"/>
                <a:gd name="connsiteX16" fmla="*/ 110021 w 220042"/>
                <a:gd name="connsiteY16" fmla="*/ 215752 h 808866"/>
                <a:gd name="connsiteX17" fmla="*/ 0 w 220042"/>
                <a:gd name="connsiteY17" fmla="*/ 107876 h 808866"/>
                <a:gd name="connsiteX18" fmla="*/ 110021 w 220042"/>
                <a:gd name="connsiteY18" fmla="*/ 0 h 80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042" h="808866">
                  <a:moveTo>
                    <a:pt x="110021" y="0"/>
                  </a:moveTo>
                  <a:cubicBezTo>
                    <a:pt x="155593" y="0"/>
                    <a:pt x="194694" y="27167"/>
                    <a:pt x="211396" y="65886"/>
                  </a:cubicBezTo>
                  <a:lnTo>
                    <a:pt x="217829" y="97128"/>
                  </a:lnTo>
                  <a:lnTo>
                    <a:pt x="220042" y="97128"/>
                  </a:lnTo>
                  <a:lnTo>
                    <a:pt x="220042" y="107876"/>
                  </a:lnTo>
                  <a:lnTo>
                    <a:pt x="220042" y="700990"/>
                  </a:lnTo>
                  <a:lnTo>
                    <a:pt x="220042" y="706663"/>
                  </a:lnTo>
                  <a:lnTo>
                    <a:pt x="218874" y="706663"/>
                  </a:lnTo>
                  <a:lnTo>
                    <a:pt x="211396" y="742980"/>
                  </a:lnTo>
                  <a:cubicBezTo>
                    <a:pt x="194694" y="781699"/>
                    <a:pt x="155593" y="808866"/>
                    <a:pt x="110021" y="808866"/>
                  </a:cubicBezTo>
                  <a:cubicBezTo>
                    <a:pt x="49258" y="808866"/>
                    <a:pt x="0" y="760568"/>
                    <a:pt x="0" y="700990"/>
                  </a:cubicBezTo>
                  <a:cubicBezTo>
                    <a:pt x="0" y="641412"/>
                    <a:pt x="49258" y="593114"/>
                    <a:pt x="110021" y="593114"/>
                  </a:cubicBezTo>
                  <a:cubicBezTo>
                    <a:pt x="125211" y="593114"/>
                    <a:pt x="139683" y="596133"/>
                    <a:pt x="152846" y="601592"/>
                  </a:cubicBezTo>
                  <a:lnTo>
                    <a:pt x="166254" y="610455"/>
                  </a:lnTo>
                  <a:lnTo>
                    <a:pt x="166254" y="198411"/>
                  </a:lnTo>
                  <a:lnTo>
                    <a:pt x="152846" y="207275"/>
                  </a:lnTo>
                  <a:cubicBezTo>
                    <a:pt x="139683" y="212734"/>
                    <a:pt x="125211" y="215752"/>
                    <a:pt x="110021" y="215752"/>
                  </a:cubicBezTo>
                  <a:cubicBezTo>
                    <a:pt x="49258" y="215752"/>
                    <a:pt x="0" y="167454"/>
                    <a:pt x="0" y="107876"/>
                  </a:cubicBezTo>
                  <a:cubicBezTo>
                    <a:pt x="0" y="48298"/>
                    <a:pt x="49258" y="0"/>
                    <a:pt x="110021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FEBBE328-1DC4-46F2-AD5F-A8053BDEC0BB}"/>
                </a:ext>
              </a:extLst>
            </p:cNvPr>
            <p:cNvSpPr/>
            <p:nvPr/>
          </p:nvSpPr>
          <p:spPr>
            <a:xfrm flipH="1">
              <a:off x="9920620" y="5646146"/>
              <a:ext cx="45719" cy="641943"/>
            </a:xfrm>
            <a:custGeom>
              <a:avLst/>
              <a:gdLst>
                <a:gd name="connsiteX0" fmla="*/ 110021 w 220042"/>
                <a:gd name="connsiteY0" fmla="*/ 0 h 808866"/>
                <a:gd name="connsiteX1" fmla="*/ 211396 w 220042"/>
                <a:gd name="connsiteY1" fmla="*/ 65886 h 808866"/>
                <a:gd name="connsiteX2" fmla="*/ 217829 w 220042"/>
                <a:gd name="connsiteY2" fmla="*/ 97128 h 808866"/>
                <a:gd name="connsiteX3" fmla="*/ 220042 w 220042"/>
                <a:gd name="connsiteY3" fmla="*/ 97128 h 808866"/>
                <a:gd name="connsiteX4" fmla="*/ 220042 w 220042"/>
                <a:gd name="connsiteY4" fmla="*/ 107876 h 808866"/>
                <a:gd name="connsiteX5" fmla="*/ 220042 w 220042"/>
                <a:gd name="connsiteY5" fmla="*/ 700990 h 808866"/>
                <a:gd name="connsiteX6" fmla="*/ 220042 w 220042"/>
                <a:gd name="connsiteY6" fmla="*/ 706663 h 808866"/>
                <a:gd name="connsiteX7" fmla="*/ 218874 w 220042"/>
                <a:gd name="connsiteY7" fmla="*/ 706663 h 808866"/>
                <a:gd name="connsiteX8" fmla="*/ 211396 w 220042"/>
                <a:gd name="connsiteY8" fmla="*/ 742980 h 808866"/>
                <a:gd name="connsiteX9" fmla="*/ 110021 w 220042"/>
                <a:gd name="connsiteY9" fmla="*/ 808866 h 808866"/>
                <a:gd name="connsiteX10" fmla="*/ 0 w 220042"/>
                <a:gd name="connsiteY10" fmla="*/ 700990 h 808866"/>
                <a:gd name="connsiteX11" fmla="*/ 110021 w 220042"/>
                <a:gd name="connsiteY11" fmla="*/ 593114 h 808866"/>
                <a:gd name="connsiteX12" fmla="*/ 152846 w 220042"/>
                <a:gd name="connsiteY12" fmla="*/ 601592 h 808866"/>
                <a:gd name="connsiteX13" fmla="*/ 166254 w 220042"/>
                <a:gd name="connsiteY13" fmla="*/ 610455 h 808866"/>
                <a:gd name="connsiteX14" fmla="*/ 166254 w 220042"/>
                <a:gd name="connsiteY14" fmla="*/ 198411 h 808866"/>
                <a:gd name="connsiteX15" fmla="*/ 152846 w 220042"/>
                <a:gd name="connsiteY15" fmla="*/ 207275 h 808866"/>
                <a:gd name="connsiteX16" fmla="*/ 110021 w 220042"/>
                <a:gd name="connsiteY16" fmla="*/ 215752 h 808866"/>
                <a:gd name="connsiteX17" fmla="*/ 0 w 220042"/>
                <a:gd name="connsiteY17" fmla="*/ 107876 h 808866"/>
                <a:gd name="connsiteX18" fmla="*/ 110021 w 220042"/>
                <a:gd name="connsiteY18" fmla="*/ 0 h 80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042" h="808866">
                  <a:moveTo>
                    <a:pt x="110021" y="0"/>
                  </a:moveTo>
                  <a:cubicBezTo>
                    <a:pt x="155593" y="0"/>
                    <a:pt x="194694" y="27167"/>
                    <a:pt x="211396" y="65886"/>
                  </a:cubicBezTo>
                  <a:lnTo>
                    <a:pt x="217829" y="97128"/>
                  </a:lnTo>
                  <a:lnTo>
                    <a:pt x="220042" y="97128"/>
                  </a:lnTo>
                  <a:lnTo>
                    <a:pt x="220042" y="107876"/>
                  </a:lnTo>
                  <a:lnTo>
                    <a:pt x="220042" y="700990"/>
                  </a:lnTo>
                  <a:lnTo>
                    <a:pt x="220042" y="706663"/>
                  </a:lnTo>
                  <a:lnTo>
                    <a:pt x="218874" y="706663"/>
                  </a:lnTo>
                  <a:lnTo>
                    <a:pt x="211396" y="742980"/>
                  </a:lnTo>
                  <a:cubicBezTo>
                    <a:pt x="194694" y="781699"/>
                    <a:pt x="155593" y="808866"/>
                    <a:pt x="110021" y="808866"/>
                  </a:cubicBezTo>
                  <a:cubicBezTo>
                    <a:pt x="49258" y="808866"/>
                    <a:pt x="0" y="760568"/>
                    <a:pt x="0" y="700990"/>
                  </a:cubicBezTo>
                  <a:cubicBezTo>
                    <a:pt x="0" y="641412"/>
                    <a:pt x="49258" y="593114"/>
                    <a:pt x="110021" y="593114"/>
                  </a:cubicBezTo>
                  <a:cubicBezTo>
                    <a:pt x="125211" y="593114"/>
                    <a:pt x="139683" y="596133"/>
                    <a:pt x="152846" y="601592"/>
                  </a:cubicBezTo>
                  <a:lnTo>
                    <a:pt x="166254" y="610455"/>
                  </a:lnTo>
                  <a:lnTo>
                    <a:pt x="166254" y="198411"/>
                  </a:lnTo>
                  <a:lnTo>
                    <a:pt x="152846" y="207275"/>
                  </a:lnTo>
                  <a:cubicBezTo>
                    <a:pt x="139683" y="212734"/>
                    <a:pt x="125211" y="215752"/>
                    <a:pt x="110021" y="215752"/>
                  </a:cubicBezTo>
                  <a:cubicBezTo>
                    <a:pt x="49258" y="215752"/>
                    <a:pt x="0" y="167454"/>
                    <a:pt x="0" y="107876"/>
                  </a:cubicBezTo>
                  <a:cubicBezTo>
                    <a:pt x="0" y="48298"/>
                    <a:pt x="49258" y="0"/>
                    <a:pt x="110021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DB1E1DC6-30D8-29D0-168E-278C8133EE0D}"/>
                </a:ext>
              </a:extLst>
            </p:cNvPr>
            <p:cNvSpPr/>
            <p:nvPr/>
          </p:nvSpPr>
          <p:spPr>
            <a:xfrm>
              <a:off x="9895219" y="5725201"/>
              <a:ext cx="236120" cy="483832"/>
            </a:xfrm>
            <a:custGeom>
              <a:avLst/>
              <a:gdLst>
                <a:gd name="connsiteX0" fmla="*/ 86283 w 474903"/>
                <a:gd name="connsiteY0" fmla="*/ 0 h 773346"/>
                <a:gd name="connsiteX1" fmla="*/ 474903 w 474903"/>
                <a:gd name="connsiteY1" fmla="*/ 386673 h 773346"/>
                <a:gd name="connsiteX2" fmla="*/ 86283 w 474903"/>
                <a:gd name="connsiteY2" fmla="*/ 773346 h 773346"/>
                <a:gd name="connsiteX3" fmla="*/ 7962 w 474903"/>
                <a:gd name="connsiteY3" fmla="*/ 765490 h 773346"/>
                <a:gd name="connsiteX4" fmla="*/ 0 w 474903"/>
                <a:gd name="connsiteY4" fmla="*/ 763031 h 773346"/>
                <a:gd name="connsiteX5" fmla="*/ 0 w 474903"/>
                <a:gd name="connsiteY5" fmla="*/ 10315 h 773346"/>
                <a:gd name="connsiteX6" fmla="*/ 7962 w 474903"/>
                <a:gd name="connsiteY6" fmla="*/ 7856 h 773346"/>
                <a:gd name="connsiteX7" fmla="*/ 86283 w 474903"/>
                <a:gd name="connsiteY7" fmla="*/ 0 h 773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4903" h="773346">
                  <a:moveTo>
                    <a:pt x="86283" y="0"/>
                  </a:moveTo>
                  <a:cubicBezTo>
                    <a:pt x="300912" y="0"/>
                    <a:pt x="474903" y="173119"/>
                    <a:pt x="474903" y="386673"/>
                  </a:cubicBezTo>
                  <a:cubicBezTo>
                    <a:pt x="474903" y="600227"/>
                    <a:pt x="300912" y="773346"/>
                    <a:pt x="86283" y="773346"/>
                  </a:cubicBezTo>
                  <a:cubicBezTo>
                    <a:pt x="59454" y="773346"/>
                    <a:pt x="33261" y="770641"/>
                    <a:pt x="7962" y="765490"/>
                  </a:cubicBezTo>
                  <a:lnTo>
                    <a:pt x="0" y="763031"/>
                  </a:lnTo>
                  <a:lnTo>
                    <a:pt x="0" y="10315"/>
                  </a:lnTo>
                  <a:lnTo>
                    <a:pt x="7962" y="7856"/>
                  </a:lnTo>
                  <a:cubicBezTo>
                    <a:pt x="33261" y="2705"/>
                    <a:pt x="59454" y="0"/>
                    <a:pt x="8628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1">
                    <a:lumMod val="20000"/>
                    <a:lumOff val="80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CDF68137-6836-A4BF-1F24-463A8C68F86A}"/>
              </a:ext>
            </a:extLst>
          </p:cNvPr>
          <p:cNvGrpSpPr/>
          <p:nvPr/>
        </p:nvGrpSpPr>
        <p:grpSpPr>
          <a:xfrm>
            <a:off x="7618200" y="988153"/>
            <a:ext cx="126550" cy="685801"/>
            <a:chOff x="10266540" y="5602288"/>
            <a:chExt cx="126550" cy="685801"/>
          </a:xfrm>
        </p:grpSpPr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55A5C8FC-9C82-AA1F-CC96-CA0D99FC70F0}"/>
                </a:ext>
              </a:extLst>
            </p:cNvPr>
            <p:cNvSpPr/>
            <p:nvPr/>
          </p:nvSpPr>
          <p:spPr>
            <a:xfrm>
              <a:off x="10266540" y="5602288"/>
              <a:ext cx="55430" cy="685801"/>
            </a:xfrm>
            <a:custGeom>
              <a:avLst/>
              <a:gdLst>
                <a:gd name="connsiteX0" fmla="*/ 110021 w 220042"/>
                <a:gd name="connsiteY0" fmla="*/ 0 h 808866"/>
                <a:gd name="connsiteX1" fmla="*/ 211396 w 220042"/>
                <a:gd name="connsiteY1" fmla="*/ 65886 h 808866"/>
                <a:gd name="connsiteX2" fmla="*/ 217829 w 220042"/>
                <a:gd name="connsiteY2" fmla="*/ 97128 h 808866"/>
                <a:gd name="connsiteX3" fmla="*/ 220042 w 220042"/>
                <a:gd name="connsiteY3" fmla="*/ 97128 h 808866"/>
                <a:gd name="connsiteX4" fmla="*/ 220042 w 220042"/>
                <a:gd name="connsiteY4" fmla="*/ 107876 h 808866"/>
                <a:gd name="connsiteX5" fmla="*/ 220042 w 220042"/>
                <a:gd name="connsiteY5" fmla="*/ 700990 h 808866"/>
                <a:gd name="connsiteX6" fmla="*/ 220042 w 220042"/>
                <a:gd name="connsiteY6" fmla="*/ 706663 h 808866"/>
                <a:gd name="connsiteX7" fmla="*/ 218874 w 220042"/>
                <a:gd name="connsiteY7" fmla="*/ 706663 h 808866"/>
                <a:gd name="connsiteX8" fmla="*/ 211396 w 220042"/>
                <a:gd name="connsiteY8" fmla="*/ 742980 h 808866"/>
                <a:gd name="connsiteX9" fmla="*/ 110021 w 220042"/>
                <a:gd name="connsiteY9" fmla="*/ 808866 h 808866"/>
                <a:gd name="connsiteX10" fmla="*/ 0 w 220042"/>
                <a:gd name="connsiteY10" fmla="*/ 700990 h 808866"/>
                <a:gd name="connsiteX11" fmla="*/ 110021 w 220042"/>
                <a:gd name="connsiteY11" fmla="*/ 593114 h 808866"/>
                <a:gd name="connsiteX12" fmla="*/ 152846 w 220042"/>
                <a:gd name="connsiteY12" fmla="*/ 601592 h 808866"/>
                <a:gd name="connsiteX13" fmla="*/ 166254 w 220042"/>
                <a:gd name="connsiteY13" fmla="*/ 610455 h 808866"/>
                <a:gd name="connsiteX14" fmla="*/ 166254 w 220042"/>
                <a:gd name="connsiteY14" fmla="*/ 198411 h 808866"/>
                <a:gd name="connsiteX15" fmla="*/ 152846 w 220042"/>
                <a:gd name="connsiteY15" fmla="*/ 207275 h 808866"/>
                <a:gd name="connsiteX16" fmla="*/ 110021 w 220042"/>
                <a:gd name="connsiteY16" fmla="*/ 215752 h 808866"/>
                <a:gd name="connsiteX17" fmla="*/ 0 w 220042"/>
                <a:gd name="connsiteY17" fmla="*/ 107876 h 808866"/>
                <a:gd name="connsiteX18" fmla="*/ 110021 w 220042"/>
                <a:gd name="connsiteY18" fmla="*/ 0 h 80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042" h="808866">
                  <a:moveTo>
                    <a:pt x="110021" y="0"/>
                  </a:moveTo>
                  <a:cubicBezTo>
                    <a:pt x="155593" y="0"/>
                    <a:pt x="194694" y="27167"/>
                    <a:pt x="211396" y="65886"/>
                  </a:cubicBezTo>
                  <a:lnTo>
                    <a:pt x="217829" y="97128"/>
                  </a:lnTo>
                  <a:lnTo>
                    <a:pt x="220042" y="97128"/>
                  </a:lnTo>
                  <a:lnTo>
                    <a:pt x="220042" y="107876"/>
                  </a:lnTo>
                  <a:lnTo>
                    <a:pt x="220042" y="700990"/>
                  </a:lnTo>
                  <a:lnTo>
                    <a:pt x="220042" y="706663"/>
                  </a:lnTo>
                  <a:lnTo>
                    <a:pt x="218874" y="706663"/>
                  </a:lnTo>
                  <a:lnTo>
                    <a:pt x="211396" y="742980"/>
                  </a:lnTo>
                  <a:cubicBezTo>
                    <a:pt x="194694" y="781699"/>
                    <a:pt x="155593" y="808866"/>
                    <a:pt x="110021" y="808866"/>
                  </a:cubicBezTo>
                  <a:cubicBezTo>
                    <a:pt x="49258" y="808866"/>
                    <a:pt x="0" y="760568"/>
                    <a:pt x="0" y="700990"/>
                  </a:cubicBezTo>
                  <a:cubicBezTo>
                    <a:pt x="0" y="641412"/>
                    <a:pt x="49258" y="593114"/>
                    <a:pt x="110021" y="593114"/>
                  </a:cubicBezTo>
                  <a:cubicBezTo>
                    <a:pt x="125211" y="593114"/>
                    <a:pt x="139683" y="596133"/>
                    <a:pt x="152846" y="601592"/>
                  </a:cubicBezTo>
                  <a:lnTo>
                    <a:pt x="166254" y="610455"/>
                  </a:lnTo>
                  <a:lnTo>
                    <a:pt x="166254" y="198411"/>
                  </a:lnTo>
                  <a:lnTo>
                    <a:pt x="152846" y="207275"/>
                  </a:lnTo>
                  <a:cubicBezTo>
                    <a:pt x="139683" y="212734"/>
                    <a:pt x="125211" y="215752"/>
                    <a:pt x="110021" y="215752"/>
                  </a:cubicBezTo>
                  <a:cubicBezTo>
                    <a:pt x="49258" y="215752"/>
                    <a:pt x="0" y="167454"/>
                    <a:pt x="0" y="107876"/>
                  </a:cubicBezTo>
                  <a:cubicBezTo>
                    <a:pt x="0" y="48298"/>
                    <a:pt x="49258" y="0"/>
                    <a:pt x="110021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40FC385A-32BD-5823-1A21-317406D2E9F0}"/>
                </a:ext>
              </a:extLst>
            </p:cNvPr>
            <p:cNvSpPr/>
            <p:nvPr/>
          </p:nvSpPr>
          <p:spPr>
            <a:xfrm flipH="1">
              <a:off x="10347371" y="5624217"/>
              <a:ext cx="45719" cy="641943"/>
            </a:xfrm>
            <a:custGeom>
              <a:avLst/>
              <a:gdLst>
                <a:gd name="connsiteX0" fmla="*/ 110021 w 220042"/>
                <a:gd name="connsiteY0" fmla="*/ 0 h 808866"/>
                <a:gd name="connsiteX1" fmla="*/ 211396 w 220042"/>
                <a:gd name="connsiteY1" fmla="*/ 65886 h 808866"/>
                <a:gd name="connsiteX2" fmla="*/ 217829 w 220042"/>
                <a:gd name="connsiteY2" fmla="*/ 97128 h 808866"/>
                <a:gd name="connsiteX3" fmla="*/ 220042 w 220042"/>
                <a:gd name="connsiteY3" fmla="*/ 97128 h 808866"/>
                <a:gd name="connsiteX4" fmla="*/ 220042 w 220042"/>
                <a:gd name="connsiteY4" fmla="*/ 107876 h 808866"/>
                <a:gd name="connsiteX5" fmla="*/ 220042 w 220042"/>
                <a:gd name="connsiteY5" fmla="*/ 700990 h 808866"/>
                <a:gd name="connsiteX6" fmla="*/ 220042 w 220042"/>
                <a:gd name="connsiteY6" fmla="*/ 706663 h 808866"/>
                <a:gd name="connsiteX7" fmla="*/ 218874 w 220042"/>
                <a:gd name="connsiteY7" fmla="*/ 706663 h 808866"/>
                <a:gd name="connsiteX8" fmla="*/ 211396 w 220042"/>
                <a:gd name="connsiteY8" fmla="*/ 742980 h 808866"/>
                <a:gd name="connsiteX9" fmla="*/ 110021 w 220042"/>
                <a:gd name="connsiteY9" fmla="*/ 808866 h 808866"/>
                <a:gd name="connsiteX10" fmla="*/ 0 w 220042"/>
                <a:gd name="connsiteY10" fmla="*/ 700990 h 808866"/>
                <a:gd name="connsiteX11" fmla="*/ 110021 w 220042"/>
                <a:gd name="connsiteY11" fmla="*/ 593114 h 808866"/>
                <a:gd name="connsiteX12" fmla="*/ 152846 w 220042"/>
                <a:gd name="connsiteY12" fmla="*/ 601592 h 808866"/>
                <a:gd name="connsiteX13" fmla="*/ 166254 w 220042"/>
                <a:gd name="connsiteY13" fmla="*/ 610455 h 808866"/>
                <a:gd name="connsiteX14" fmla="*/ 166254 w 220042"/>
                <a:gd name="connsiteY14" fmla="*/ 198411 h 808866"/>
                <a:gd name="connsiteX15" fmla="*/ 152846 w 220042"/>
                <a:gd name="connsiteY15" fmla="*/ 207275 h 808866"/>
                <a:gd name="connsiteX16" fmla="*/ 110021 w 220042"/>
                <a:gd name="connsiteY16" fmla="*/ 215752 h 808866"/>
                <a:gd name="connsiteX17" fmla="*/ 0 w 220042"/>
                <a:gd name="connsiteY17" fmla="*/ 107876 h 808866"/>
                <a:gd name="connsiteX18" fmla="*/ 110021 w 220042"/>
                <a:gd name="connsiteY18" fmla="*/ 0 h 80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042" h="808866">
                  <a:moveTo>
                    <a:pt x="110021" y="0"/>
                  </a:moveTo>
                  <a:cubicBezTo>
                    <a:pt x="155593" y="0"/>
                    <a:pt x="194694" y="27167"/>
                    <a:pt x="211396" y="65886"/>
                  </a:cubicBezTo>
                  <a:lnTo>
                    <a:pt x="217829" y="97128"/>
                  </a:lnTo>
                  <a:lnTo>
                    <a:pt x="220042" y="97128"/>
                  </a:lnTo>
                  <a:lnTo>
                    <a:pt x="220042" y="107876"/>
                  </a:lnTo>
                  <a:lnTo>
                    <a:pt x="220042" y="700990"/>
                  </a:lnTo>
                  <a:lnTo>
                    <a:pt x="220042" y="706663"/>
                  </a:lnTo>
                  <a:lnTo>
                    <a:pt x="218874" y="706663"/>
                  </a:lnTo>
                  <a:lnTo>
                    <a:pt x="211396" y="742980"/>
                  </a:lnTo>
                  <a:cubicBezTo>
                    <a:pt x="194694" y="781699"/>
                    <a:pt x="155593" y="808866"/>
                    <a:pt x="110021" y="808866"/>
                  </a:cubicBezTo>
                  <a:cubicBezTo>
                    <a:pt x="49258" y="808866"/>
                    <a:pt x="0" y="760568"/>
                    <a:pt x="0" y="700990"/>
                  </a:cubicBezTo>
                  <a:cubicBezTo>
                    <a:pt x="0" y="641412"/>
                    <a:pt x="49258" y="593114"/>
                    <a:pt x="110021" y="593114"/>
                  </a:cubicBezTo>
                  <a:cubicBezTo>
                    <a:pt x="125211" y="593114"/>
                    <a:pt x="139683" y="596133"/>
                    <a:pt x="152846" y="601592"/>
                  </a:cubicBezTo>
                  <a:lnTo>
                    <a:pt x="166254" y="610455"/>
                  </a:lnTo>
                  <a:lnTo>
                    <a:pt x="166254" y="198411"/>
                  </a:lnTo>
                  <a:lnTo>
                    <a:pt x="152846" y="207275"/>
                  </a:lnTo>
                  <a:cubicBezTo>
                    <a:pt x="139683" y="212734"/>
                    <a:pt x="125211" y="215752"/>
                    <a:pt x="110021" y="215752"/>
                  </a:cubicBezTo>
                  <a:cubicBezTo>
                    <a:pt x="49258" y="215752"/>
                    <a:pt x="0" y="167454"/>
                    <a:pt x="0" y="107876"/>
                  </a:cubicBezTo>
                  <a:cubicBezTo>
                    <a:pt x="0" y="48298"/>
                    <a:pt x="49258" y="0"/>
                    <a:pt x="110021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2" name="Freeform: Shape 291">
            <a:extLst>
              <a:ext uri="{FF2B5EF4-FFF2-40B4-BE49-F238E27FC236}">
                <a16:creationId xmlns:a16="http://schemas.microsoft.com/office/drawing/2014/main" id="{3907DA41-BD9A-56C3-0A6A-E135FA998425}"/>
              </a:ext>
            </a:extLst>
          </p:cNvPr>
          <p:cNvSpPr/>
          <p:nvPr/>
        </p:nvSpPr>
        <p:spPr>
          <a:xfrm>
            <a:off x="7894237" y="997925"/>
            <a:ext cx="126550" cy="685801"/>
          </a:xfrm>
          <a:custGeom>
            <a:avLst/>
            <a:gdLst>
              <a:gd name="connsiteX0" fmla="*/ 103691 w 126550"/>
              <a:gd name="connsiteY0" fmla="*/ 21929 h 685801"/>
              <a:gd name="connsiteX1" fmla="*/ 126550 w 126550"/>
              <a:gd name="connsiteY1" fmla="*/ 107543 h 685801"/>
              <a:gd name="connsiteX2" fmla="*/ 103691 w 126550"/>
              <a:gd name="connsiteY2" fmla="*/ 193157 h 685801"/>
              <a:gd name="connsiteX3" fmla="*/ 94793 w 126550"/>
              <a:gd name="connsiteY3" fmla="*/ 186430 h 685801"/>
              <a:gd name="connsiteX4" fmla="*/ 92007 w 126550"/>
              <a:gd name="connsiteY4" fmla="*/ 179395 h 685801"/>
              <a:gd name="connsiteX5" fmla="*/ 92007 w 126550"/>
              <a:gd name="connsiteY5" fmla="*/ 506407 h 685801"/>
              <a:gd name="connsiteX6" fmla="*/ 94793 w 126550"/>
              <a:gd name="connsiteY6" fmla="*/ 499373 h 685801"/>
              <a:gd name="connsiteX7" fmla="*/ 103691 w 126550"/>
              <a:gd name="connsiteY7" fmla="*/ 492644 h 685801"/>
              <a:gd name="connsiteX8" fmla="*/ 126550 w 126550"/>
              <a:gd name="connsiteY8" fmla="*/ 578258 h 685801"/>
              <a:gd name="connsiteX9" fmla="*/ 103691 w 126550"/>
              <a:gd name="connsiteY9" fmla="*/ 663872 h 685801"/>
              <a:gd name="connsiteX10" fmla="*/ 82628 w 126550"/>
              <a:gd name="connsiteY10" fmla="*/ 611583 h 685801"/>
              <a:gd name="connsiteX11" fmla="*/ 81074 w 126550"/>
              <a:gd name="connsiteY11" fmla="*/ 582761 h 685801"/>
              <a:gd name="connsiteX12" fmla="*/ 80831 w 126550"/>
              <a:gd name="connsiteY12" fmla="*/ 582761 h 685801"/>
              <a:gd name="connsiteX13" fmla="*/ 80831 w 126550"/>
              <a:gd name="connsiteY13" fmla="*/ 578258 h 685801"/>
              <a:gd name="connsiteX14" fmla="*/ 80831 w 126550"/>
              <a:gd name="connsiteY14" fmla="*/ 386715 h 685801"/>
              <a:gd name="connsiteX15" fmla="*/ 77385 w 126550"/>
              <a:gd name="connsiteY15" fmla="*/ 386715 h 685801"/>
              <a:gd name="connsiteX16" fmla="*/ 77385 w 126550"/>
              <a:gd name="connsiteY16" fmla="*/ 299085 h 685801"/>
              <a:gd name="connsiteX17" fmla="*/ 80831 w 126550"/>
              <a:gd name="connsiteY17" fmla="*/ 299085 h 685801"/>
              <a:gd name="connsiteX18" fmla="*/ 80831 w 126550"/>
              <a:gd name="connsiteY18" fmla="*/ 107543 h 685801"/>
              <a:gd name="connsiteX19" fmla="*/ 80831 w 126550"/>
              <a:gd name="connsiteY19" fmla="*/ 99013 h 685801"/>
              <a:gd name="connsiteX20" fmla="*/ 81291 w 126550"/>
              <a:gd name="connsiteY20" fmla="*/ 99013 h 685801"/>
              <a:gd name="connsiteX21" fmla="*/ 82628 w 126550"/>
              <a:gd name="connsiteY21" fmla="*/ 74219 h 685801"/>
              <a:gd name="connsiteX22" fmla="*/ 103691 w 126550"/>
              <a:gd name="connsiteY22" fmla="*/ 21929 h 685801"/>
              <a:gd name="connsiteX23" fmla="*/ 27715 w 126550"/>
              <a:gd name="connsiteY23" fmla="*/ 0 h 685801"/>
              <a:gd name="connsiteX24" fmla="*/ 53252 w 126550"/>
              <a:gd name="connsiteY24" fmla="*/ 55862 h 685801"/>
              <a:gd name="connsiteX25" fmla="*/ 54873 w 126550"/>
              <a:gd name="connsiteY25" fmla="*/ 82351 h 685801"/>
              <a:gd name="connsiteX26" fmla="*/ 55430 w 126550"/>
              <a:gd name="connsiteY26" fmla="*/ 82351 h 685801"/>
              <a:gd name="connsiteX27" fmla="*/ 55430 w 126550"/>
              <a:gd name="connsiteY27" fmla="*/ 91463 h 685801"/>
              <a:gd name="connsiteX28" fmla="*/ 55430 w 126550"/>
              <a:gd name="connsiteY28" fmla="*/ 299085 h 685801"/>
              <a:gd name="connsiteX29" fmla="*/ 62934 w 126550"/>
              <a:gd name="connsiteY29" fmla="*/ 299085 h 685801"/>
              <a:gd name="connsiteX30" fmla="*/ 62934 w 126550"/>
              <a:gd name="connsiteY30" fmla="*/ 386715 h 685801"/>
              <a:gd name="connsiteX31" fmla="*/ 55430 w 126550"/>
              <a:gd name="connsiteY31" fmla="*/ 386715 h 685801"/>
              <a:gd name="connsiteX32" fmla="*/ 55430 w 126550"/>
              <a:gd name="connsiteY32" fmla="*/ 594338 h 685801"/>
              <a:gd name="connsiteX33" fmla="*/ 55430 w 126550"/>
              <a:gd name="connsiteY33" fmla="*/ 599148 h 685801"/>
              <a:gd name="connsiteX34" fmla="*/ 55136 w 126550"/>
              <a:gd name="connsiteY34" fmla="*/ 599148 h 685801"/>
              <a:gd name="connsiteX35" fmla="*/ 53252 w 126550"/>
              <a:gd name="connsiteY35" fmla="*/ 629939 h 685801"/>
              <a:gd name="connsiteX36" fmla="*/ 27715 w 126550"/>
              <a:gd name="connsiteY36" fmla="*/ 685801 h 685801"/>
              <a:gd name="connsiteX37" fmla="*/ 0 w 126550"/>
              <a:gd name="connsiteY37" fmla="*/ 594338 h 685801"/>
              <a:gd name="connsiteX38" fmla="*/ 27715 w 126550"/>
              <a:gd name="connsiteY38" fmla="*/ 502875 h 685801"/>
              <a:gd name="connsiteX39" fmla="*/ 38503 w 126550"/>
              <a:gd name="connsiteY39" fmla="*/ 510063 h 685801"/>
              <a:gd name="connsiteX40" fmla="*/ 41881 w 126550"/>
              <a:gd name="connsiteY40" fmla="*/ 517577 h 685801"/>
              <a:gd name="connsiteX41" fmla="*/ 41881 w 126550"/>
              <a:gd name="connsiteY41" fmla="*/ 168224 h 685801"/>
              <a:gd name="connsiteX42" fmla="*/ 38503 w 126550"/>
              <a:gd name="connsiteY42" fmla="*/ 175739 h 685801"/>
              <a:gd name="connsiteX43" fmla="*/ 27715 w 126550"/>
              <a:gd name="connsiteY43" fmla="*/ 182927 h 685801"/>
              <a:gd name="connsiteX44" fmla="*/ 0 w 126550"/>
              <a:gd name="connsiteY44" fmla="*/ 91463 h 685801"/>
              <a:gd name="connsiteX45" fmla="*/ 27715 w 126550"/>
              <a:gd name="connsiteY45" fmla="*/ 0 h 685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6550" h="685801">
                <a:moveTo>
                  <a:pt x="103691" y="21929"/>
                </a:moveTo>
                <a:cubicBezTo>
                  <a:pt x="116316" y="21929"/>
                  <a:pt x="126550" y="60260"/>
                  <a:pt x="126550" y="107543"/>
                </a:cubicBezTo>
                <a:cubicBezTo>
                  <a:pt x="126550" y="154826"/>
                  <a:pt x="116316" y="193157"/>
                  <a:pt x="103691" y="193157"/>
                </a:cubicBezTo>
                <a:cubicBezTo>
                  <a:pt x="100535" y="193157"/>
                  <a:pt x="97528" y="190762"/>
                  <a:pt x="94793" y="186430"/>
                </a:cubicBezTo>
                <a:lnTo>
                  <a:pt x="92007" y="179395"/>
                </a:lnTo>
                <a:lnTo>
                  <a:pt x="92007" y="506407"/>
                </a:lnTo>
                <a:lnTo>
                  <a:pt x="94793" y="499373"/>
                </a:lnTo>
                <a:cubicBezTo>
                  <a:pt x="97528" y="495040"/>
                  <a:pt x="100535" y="492644"/>
                  <a:pt x="103691" y="492644"/>
                </a:cubicBezTo>
                <a:cubicBezTo>
                  <a:pt x="116316" y="492644"/>
                  <a:pt x="126550" y="530975"/>
                  <a:pt x="126550" y="578258"/>
                </a:cubicBezTo>
                <a:cubicBezTo>
                  <a:pt x="126550" y="625541"/>
                  <a:pt x="116316" y="663872"/>
                  <a:pt x="103691" y="663872"/>
                </a:cubicBezTo>
                <a:cubicBezTo>
                  <a:pt x="94222" y="663872"/>
                  <a:pt x="86098" y="642312"/>
                  <a:pt x="82628" y="611583"/>
                </a:cubicBezTo>
                <a:lnTo>
                  <a:pt x="81074" y="582761"/>
                </a:lnTo>
                <a:lnTo>
                  <a:pt x="80831" y="582761"/>
                </a:lnTo>
                <a:lnTo>
                  <a:pt x="80831" y="578258"/>
                </a:lnTo>
                <a:lnTo>
                  <a:pt x="80831" y="386715"/>
                </a:lnTo>
                <a:lnTo>
                  <a:pt x="77385" y="386715"/>
                </a:lnTo>
                <a:lnTo>
                  <a:pt x="77385" y="299085"/>
                </a:lnTo>
                <a:lnTo>
                  <a:pt x="80831" y="299085"/>
                </a:lnTo>
                <a:lnTo>
                  <a:pt x="80831" y="107543"/>
                </a:lnTo>
                <a:lnTo>
                  <a:pt x="80831" y="99013"/>
                </a:lnTo>
                <a:lnTo>
                  <a:pt x="81291" y="99013"/>
                </a:lnTo>
                <a:lnTo>
                  <a:pt x="82628" y="74219"/>
                </a:lnTo>
                <a:cubicBezTo>
                  <a:pt x="86098" y="43490"/>
                  <a:pt x="94222" y="21929"/>
                  <a:pt x="103691" y="21929"/>
                </a:cubicBezTo>
                <a:close/>
                <a:moveTo>
                  <a:pt x="27715" y="0"/>
                </a:moveTo>
                <a:cubicBezTo>
                  <a:pt x="39195" y="0"/>
                  <a:pt x="49045" y="23034"/>
                  <a:pt x="53252" y="55862"/>
                </a:cubicBezTo>
                <a:lnTo>
                  <a:pt x="54873" y="82351"/>
                </a:lnTo>
                <a:lnTo>
                  <a:pt x="55430" y="82351"/>
                </a:lnTo>
                <a:lnTo>
                  <a:pt x="55430" y="91463"/>
                </a:lnTo>
                <a:lnTo>
                  <a:pt x="55430" y="299085"/>
                </a:lnTo>
                <a:lnTo>
                  <a:pt x="62934" y="299085"/>
                </a:lnTo>
                <a:lnTo>
                  <a:pt x="62934" y="386715"/>
                </a:lnTo>
                <a:lnTo>
                  <a:pt x="55430" y="386715"/>
                </a:lnTo>
                <a:lnTo>
                  <a:pt x="55430" y="594338"/>
                </a:lnTo>
                <a:lnTo>
                  <a:pt x="55430" y="599148"/>
                </a:lnTo>
                <a:lnTo>
                  <a:pt x="55136" y="599148"/>
                </a:lnTo>
                <a:lnTo>
                  <a:pt x="53252" y="629939"/>
                </a:lnTo>
                <a:cubicBezTo>
                  <a:pt x="49045" y="662768"/>
                  <a:pt x="39195" y="685801"/>
                  <a:pt x="27715" y="685801"/>
                </a:cubicBezTo>
                <a:cubicBezTo>
                  <a:pt x="12409" y="685801"/>
                  <a:pt x="0" y="644852"/>
                  <a:pt x="0" y="594338"/>
                </a:cubicBezTo>
                <a:cubicBezTo>
                  <a:pt x="0" y="543825"/>
                  <a:pt x="12409" y="502875"/>
                  <a:pt x="27715" y="502875"/>
                </a:cubicBezTo>
                <a:cubicBezTo>
                  <a:pt x="31542" y="502875"/>
                  <a:pt x="35187" y="505435"/>
                  <a:pt x="38503" y="510063"/>
                </a:cubicBezTo>
                <a:lnTo>
                  <a:pt x="41881" y="517577"/>
                </a:lnTo>
                <a:lnTo>
                  <a:pt x="41881" y="168224"/>
                </a:lnTo>
                <a:lnTo>
                  <a:pt x="38503" y="175739"/>
                </a:lnTo>
                <a:cubicBezTo>
                  <a:pt x="35187" y="180368"/>
                  <a:pt x="31542" y="182927"/>
                  <a:pt x="27715" y="182927"/>
                </a:cubicBezTo>
                <a:cubicBezTo>
                  <a:pt x="12409" y="182927"/>
                  <a:pt x="0" y="141977"/>
                  <a:pt x="0" y="91463"/>
                </a:cubicBezTo>
                <a:cubicBezTo>
                  <a:pt x="0" y="40950"/>
                  <a:pt x="12409" y="0"/>
                  <a:pt x="27715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517CFF04-222C-F5F6-0688-9267E61C7E2A}"/>
              </a:ext>
            </a:extLst>
          </p:cNvPr>
          <p:cNvGrpSpPr/>
          <p:nvPr/>
        </p:nvGrpSpPr>
        <p:grpSpPr>
          <a:xfrm>
            <a:off x="10261797" y="5666350"/>
            <a:ext cx="1096061" cy="613605"/>
            <a:chOff x="9778484" y="4589884"/>
            <a:chExt cx="1096061" cy="613605"/>
          </a:xfrm>
        </p:grpSpPr>
        <p:grpSp>
          <p:nvGrpSpPr>
            <p:cNvPr id="296" name="Group 295">
              <a:extLst>
                <a:ext uri="{FF2B5EF4-FFF2-40B4-BE49-F238E27FC236}">
                  <a16:creationId xmlns:a16="http://schemas.microsoft.com/office/drawing/2014/main" id="{E39F39E0-F2F1-CEE7-EDE2-A5A9A105F762}"/>
                </a:ext>
              </a:extLst>
            </p:cNvPr>
            <p:cNvGrpSpPr/>
            <p:nvPr/>
          </p:nvGrpSpPr>
          <p:grpSpPr>
            <a:xfrm flipH="1">
              <a:off x="9960145" y="4707193"/>
              <a:ext cx="914400" cy="496296"/>
              <a:chOff x="1969994" y="3181126"/>
              <a:chExt cx="914400" cy="685800"/>
            </a:xfrm>
          </p:grpSpPr>
          <p:sp>
            <p:nvSpPr>
              <p:cNvPr id="305" name="Rectangle 304">
                <a:extLst>
                  <a:ext uri="{FF2B5EF4-FFF2-40B4-BE49-F238E27FC236}">
                    <a16:creationId xmlns:a16="http://schemas.microsoft.com/office/drawing/2014/main" id="{74770173-0360-2DFC-5457-CE01E02539AD}"/>
                  </a:ext>
                </a:extLst>
              </p:cNvPr>
              <p:cNvSpPr/>
              <p:nvPr/>
            </p:nvSpPr>
            <p:spPr>
              <a:xfrm>
                <a:off x="1969994" y="3181126"/>
                <a:ext cx="914400" cy="6858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Rectangle 305">
                <a:extLst>
                  <a:ext uri="{FF2B5EF4-FFF2-40B4-BE49-F238E27FC236}">
                    <a16:creationId xmlns:a16="http://schemas.microsoft.com/office/drawing/2014/main" id="{AB0EB15E-02BB-CEB3-2D2F-EF0CB686B019}"/>
                  </a:ext>
                </a:extLst>
              </p:cNvPr>
              <p:cNvSpPr/>
              <p:nvPr/>
            </p:nvSpPr>
            <p:spPr>
              <a:xfrm>
                <a:off x="2008094" y="3249706"/>
                <a:ext cx="838200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7" name="Rectangle 306">
                <a:extLst>
                  <a:ext uri="{FF2B5EF4-FFF2-40B4-BE49-F238E27FC236}">
                    <a16:creationId xmlns:a16="http://schemas.microsoft.com/office/drawing/2014/main" id="{E736531F-3AB0-59F5-FB01-94D027336448}"/>
                  </a:ext>
                </a:extLst>
              </p:cNvPr>
              <p:cNvSpPr/>
              <p:nvPr/>
            </p:nvSpPr>
            <p:spPr>
              <a:xfrm>
                <a:off x="2801941" y="3249707"/>
                <a:ext cx="45719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Rectangle 307">
                <a:extLst>
                  <a:ext uri="{FF2B5EF4-FFF2-40B4-BE49-F238E27FC236}">
                    <a16:creationId xmlns:a16="http://schemas.microsoft.com/office/drawing/2014/main" id="{80B7CD9D-ACD4-BE11-0525-A09B30BBCCD8}"/>
                  </a:ext>
                </a:extLst>
              </p:cNvPr>
              <p:cNvSpPr/>
              <p:nvPr/>
            </p:nvSpPr>
            <p:spPr>
              <a:xfrm>
                <a:off x="2747062" y="3249706"/>
                <a:ext cx="5486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Rectangle 308">
                <a:extLst>
                  <a:ext uri="{FF2B5EF4-FFF2-40B4-BE49-F238E27FC236}">
                    <a16:creationId xmlns:a16="http://schemas.microsoft.com/office/drawing/2014/main" id="{72AECB66-6EB5-AC2D-A3B5-0EE795A38C77}"/>
                  </a:ext>
                </a:extLst>
              </p:cNvPr>
              <p:cNvSpPr/>
              <p:nvPr/>
            </p:nvSpPr>
            <p:spPr>
              <a:xfrm>
                <a:off x="2684409" y="3249706"/>
                <a:ext cx="64008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Rectangle 309">
                <a:extLst>
                  <a:ext uri="{FF2B5EF4-FFF2-40B4-BE49-F238E27FC236}">
                    <a16:creationId xmlns:a16="http://schemas.microsoft.com/office/drawing/2014/main" id="{4A76F531-287A-12B6-D5C5-B75A31523F33}"/>
                  </a:ext>
                </a:extLst>
              </p:cNvPr>
              <p:cNvSpPr/>
              <p:nvPr/>
            </p:nvSpPr>
            <p:spPr>
              <a:xfrm>
                <a:off x="2600097" y="3249707"/>
                <a:ext cx="82296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Rectangle 310">
                <a:extLst>
                  <a:ext uri="{FF2B5EF4-FFF2-40B4-BE49-F238E27FC236}">
                    <a16:creationId xmlns:a16="http://schemas.microsoft.com/office/drawing/2014/main" id="{98DF4DB0-738E-5FCE-4777-E5349359FC2E}"/>
                  </a:ext>
                </a:extLst>
              </p:cNvPr>
              <p:cNvSpPr/>
              <p:nvPr/>
            </p:nvSpPr>
            <p:spPr>
              <a:xfrm>
                <a:off x="2504239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Rectangle 311">
                <a:extLst>
                  <a:ext uri="{FF2B5EF4-FFF2-40B4-BE49-F238E27FC236}">
                    <a16:creationId xmlns:a16="http://schemas.microsoft.com/office/drawing/2014/main" id="{BBF7D365-C295-09A2-C1B8-CEFD85202767}"/>
                  </a:ext>
                </a:extLst>
              </p:cNvPr>
              <p:cNvSpPr/>
              <p:nvPr/>
            </p:nvSpPr>
            <p:spPr>
              <a:xfrm>
                <a:off x="2405010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3" name="Rectangle 312">
                <a:extLst>
                  <a:ext uri="{FF2B5EF4-FFF2-40B4-BE49-F238E27FC236}">
                    <a16:creationId xmlns:a16="http://schemas.microsoft.com/office/drawing/2014/main" id="{956A8EF5-20A0-7302-FF3F-9A1620E9D7B6}"/>
                  </a:ext>
                </a:extLst>
              </p:cNvPr>
              <p:cNvSpPr/>
              <p:nvPr/>
            </p:nvSpPr>
            <p:spPr>
              <a:xfrm>
                <a:off x="2305781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Rectangle 313">
                <a:extLst>
                  <a:ext uri="{FF2B5EF4-FFF2-40B4-BE49-F238E27FC236}">
                    <a16:creationId xmlns:a16="http://schemas.microsoft.com/office/drawing/2014/main" id="{A9D0A225-D6AA-A2E6-24B2-A67C54B9072C}"/>
                  </a:ext>
                </a:extLst>
              </p:cNvPr>
              <p:cNvSpPr/>
              <p:nvPr/>
            </p:nvSpPr>
            <p:spPr>
              <a:xfrm>
                <a:off x="2206551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Rectangle 314">
                <a:extLst>
                  <a:ext uri="{FF2B5EF4-FFF2-40B4-BE49-F238E27FC236}">
                    <a16:creationId xmlns:a16="http://schemas.microsoft.com/office/drawing/2014/main" id="{1C0966BE-1EEE-4815-62BC-A4D82A39FE92}"/>
                  </a:ext>
                </a:extLst>
              </p:cNvPr>
              <p:cNvSpPr/>
              <p:nvPr/>
            </p:nvSpPr>
            <p:spPr>
              <a:xfrm>
                <a:off x="2107323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ectangle 315">
                <a:extLst>
                  <a:ext uri="{FF2B5EF4-FFF2-40B4-BE49-F238E27FC236}">
                    <a16:creationId xmlns:a16="http://schemas.microsoft.com/office/drawing/2014/main" id="{1DF7F7E8-E6C9-EAFC-370A-9BBD0C7E0486}"/>
                  </a:ext>
                </a:extLst>
              </p:cNvPr>
              <p:cNvSpPr/>
              <p:nvPr/>
            </p:nvSpPr>
            <p:spPr>
              <a:xfrm>
                <a:off x="2008094" y="3249706"/>
                <a:ext cx="100584" cy="54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7" name="Rectangle: Rounded Corners 296">
              <a:extLst>
                <a:ext uri="{FF2B5EF4-FFF2-40B4-BE49-F238E27FC236}">
                  <a16:creationId xmlns:a16="http://schemas.microsoft.com/office/drawing/2014/main" id="{4D4BD029-EF7F-0F54-2A24-329DA20110D8}"/>
                </a:ext>
              </a:extLst>
            </p:cNvPr>
            <p:cNvSpPr/>
            <p:nvPr/>
          </p:nvSpPr>
          <p:spPr>
            <a:xfrm>
              <a:off x="10273533" y="4749606"/>
              <a:ext cx="233682" cy="407511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  <a:shade val="30000"/>
                    <a:satMod val="115000"/>
                  </a:schemeClr>
                </a:gs>
                <a:gs pos="17000">
                  <a:schemeClr val="accent1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7C3BA018-7B02-9383-E415-95695393D6F5}"/>
                </a:ext>
              </a:extLst>
            </p:cNvPr>
            <p:cNvCxnSpPr>
              <a:cxnSpLocks/>
            </p:cNvCxnSpPr>
            <p:nvPr/>
          </p:nvCxnSpPr>
          <p:spPr>
            <a:xfrm>
              <a:off x="9778484" y="5124760"/>
              <a:ext cx="600741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>
              <a:extLst>
                <a:ext uri="{FF2B5EF4-FFF2-40B4-BE49-F238E27FC236}">
                  <a16:creationId xmlns:a16="http://schemas.microsoft.com/office/drawing/2014/main" id="{5598C795-0B3C-4248-12FC-148E78BAAF93}"/>
                </a:ext>
              </a:extLst>
            </p:cNvPr>
            <p:cNvCxnSpPr>
              <a:cxnSpLocks/>
            </p:cNvCxnSpPr>
            <p:nvPr/>
          </p:nvCxnSpPr>
          <p:spPr>
            <a:xfrm>
              <a:off x="9800854" y="4811691"/>
              <a:ext cx="56540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>
              <a:extLst>
                <a:ext uri="{FF2B5EF4-FFF2-40B4-BE49-F238E27FC236}">
                  <a16:creationId xmlns:a16="http://schemas.microsoft.com/office/drawing/2014/main" id="{32816882-3F9C-591B-D64E-4EBEABF8A34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170946" y="4950972"/>
              <a:ext cx="347575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1" name="Group 300">
              <a:extLst>
                <a:ext uri="{FF2B5EF4-FFF2-40B4-BE49-F238E27FC236}">
                  <a16:creationId xmlns:a16="http://schemas.microsoft.com/office/drawing/2014/main" id="{3B5F2FF7-0765-57D7-06FB-FCECAF5ABDAA}"/>
                </a:ext>
              </a:extLst>
            </p:cNvPr>
            <p:cNvGrpSpPr/>
            <p:nvPr/>
          </p:nvGrpSpPr>
          <p:grpSpPr>
            <a:xfrm>
              <a:off x="10179070" y="4589884"/>
              <a:ext cx="405393" cy="552311"/>
              <a:chOff x="8308364" y="4792702"/>
              <a:chExt cx="405393" cy="552311"/>
            </a:xfrm>
          </p:grpSpPr>
          <p:sp>
            <p:nvSpPr>
              <p:cNvPr id="303" name="Rectangle 302">
                <a:extLst>
                  <a:ext uri="{FF2B5EF4-FFF2-40B4-BE49-F238E27FC236}">
                    <a16:creationId xmlns:a16="http://schemas.microsoft.com/office/drawing/2014/main" id="{CD1A3EDF-69E7-601D-27B9-0AF4BB13321C}"/>
                  </a:ext>
                </a:extLst>
              </p:cNvPr>
              <p:cNvSpPr/>
              <p:nvPr/>
            </p:nvSpPr>
            <p:spPr>
              <a:xfrm rot="2700000" flipH="1">
                <a:off x="8305127" y="4966732"/>
                <a:ext cx="405393" cy="57334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0">
                    <a:schemeClr val="bg1"/>
                  </a:gs>
                  <a:gs pos="100000">
                    <a:srgbClr val="FFC000"/>
                  </a:gs>
                  <a:gs pos="58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Rectangle 303">
                <a:extLst>
                  <a:ext uri="{FF2B5EF4-FFF2-40B4-BE49-F238E27FC236}">
                    <a16:creationId xmlns:a16="http://schemas.microsoft.com/office/drawing/2014/main" id="{5FF80588-0C35-2866-6777-5A9C97D23BB3}"/>
                  </a:ext>
                </a:extLst>
              </p:cNvPr>
              <p:cNvSpPr/>
              <p:nvPr/>
            </p:nvSpPr>
            <p:spPr>
              <a:xfrm rot="18900000" flipH="1" flipV="1">
                <a:off x="8308364" y="5287679"/>
                <a:ext cx="405393" cy="57334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0">
                    <a:schemeClr val="bg1"/>
                  </a:gs>
                  <a:gs pos="100000">
                    <a:srgbClr val="FFC000"/>
                  </a:gs>
                  <a:gs pos="58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02" name="Straight Arrow Connector 301">
              <a:extLst>
                <a:ext uri="{FF2B5EF4-FFF2-40B4-BE49-F238E27FC236}">
                  <a16:creationId xmlns:a16="http://schemas.microsoft.com/office/drawing/2014/main" id="{A43C9946-C16C-3A26-D5E0-E0C421FE5A2C}"/>
                </a:ext>
              </a:extLst>
            </p:cNvPr>
            <p:cNvCxnSpPr>
              <a:cxnSpLocks/>
            </p:cNvCxnSpPr>
            <p:nvPr/>
          </p:nvCxnSpPr>
          <p:spPr>
            <a:xfrm>
              <a:off x="10385262" y="4949929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7" name="Rectangle 316">
            <a:extLst>
              <a:ext uri="{FF2B5EF4-FFF2-40B4-BE49-F238E27FC236}">
                <a16:creationId xmlns:a16="http://schemas.microsoft.com/office/drawing/2014/main" id="{9318B48F-D62A-C1DF-D800-87F43A4D1E1D}"/>
              </a:ext>
            </a:extLst>
          </p:cNvPr>
          <p:cNvSpPr/>
          <p:nvPr/>
        </p:nvSpPr>
        <p:spPr>
          <a:xfrm rot="16200000">
            <a:off x="8470188" y="1226907"/>
            <a:ext cx="685800" cy="914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">
                <a:schemeClr val="bg1">
                  <a:lumMod val="95000"/>
                </a:schemeClr>
              </a:gs>
              <a:gs pos="60000">
                <a:schemeClr val="accent1"/>
              </a:gs>
              <a:gs pos="40000">
                <a:schemeClr val="accent1"/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31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8B06DCD0-486E-7827-777B-6577C678EF96}"/>
              </a:ext>
            </a:extLst>
          </p:cNvPr>
          <p:cNvSpPr/>
          <p:nvPr/>
        </p:nvSpPr>
        <p:spPr>
          <a:xfrm rot="16200000">
            <a:off x="8117687" y="1254420"/>
            <a:ext cx="685800" cy="914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">
                <a:schemeClr val="bg1">
                  <a:lumMod val="95000"/>
                </a:schemeClr>
              </a:gs>
              <a:gs pos="60000">
                <a:schemeClr val="accent6">
                  <a:lumMod val="75000"/>
                </a:schemeClr>
              </a:gs>
              <a:gs pos="40000">
                <a:schemeClr val="accent6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BA261379-32CD-F688-F1F4-99611B8F273C}"/>
              </a:ext>
            </a:extLst>
          </p:cNvPr>
          <p:cNvSpPr txBox="1"/>
          <p:nvPr/>
        </p:nvSpPr>
        <p:spPr>
          <a:xfrm rot="16200000">
            <a:off x="8294556" y="1145636"/>
            <a:ext cx="7152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</a:rPr>
              <a:t>EO Crystal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DE1596C6-4056-7E77-D94B-B7246EE50DF4}"/>
              </a:ext>
            </a:extLst>
          </p:cNvPr>
          <p:cNvCxnSpPr>
            <a:cxnSpLocks/>
          </p:cNvCxnSpPr>
          <p:nvPr/>
        </p:nvCxnSpPr>
        <p:spPr>
          <a:xfrm flipV="1">
            <a:off x="3410776" y="4998383"/>
            <a:ext cx="1371600" cy="7000"/>
          </a:xfrm>
          <a:prstGeom prst="line">
            <a:avLst/>
          </a:prstGeom>
          <a:ln w="5397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4DB814A0-3F90-CA18-90DD-03796E243AB6}"/>
              </a:ext>
            </a:extLst>
          </p:cNvPr>
          <p:cNvCxnSpPr>
            <a:cxnSpLocks/>
          </p:cNvCxnSpPr>
          <p:nvPr/>
        </p:nvCxnSpPr>
        <p:spPr>
          <a:xfrm flipV="1">
            <a:off x="4729763" y="3213411"/>
            <a:ext cx="0" cy="1628302"/>
          </a:xfrm>
          <a:prstGeom prst="line">
            <a:avLst/>
          </a:prstGeom>
          <a:ln w="5397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Rectangle 31">
            <a:extLst>
              <a:ext uri="{FF2B5EF4-FFF2-40B4-BE49-F238E27FC236}">
                <a16:creationId xmlns:a16="http://schemas.microsoft.com/office/drawing/2014/main" id="{BA335C68-C33C-ACE4-AF21-DEEFEFFF8907}"/>
              </a:ext>
            </a:extLst>
          </p:cNvPr>
          <p:cNvSpPr/>
          <p:nvPr/>
        </p:nvSpPr>
        <p:spPr>
          <a:xfrm flipV="1">
            <a:off x="3462108" y="4282556"/>
            <a:ext cx="783894" cy="148565"/>
          </a:xfrm>
          <a:custGeom>
            <a:avLst/>
            <a:gdLst>
              <a:gd name="connsiteX0" fmla="*/ 0 w 1371599"/>
              <a:gd name="connsiteY0" fmla="*/ 0 h 407888"/>
              <a:gd name="connsiteX1" fmla="*/ 1371599 w 1371599"/>
              <a:gd name="connsiteY1" fmla="*/ 0 h 407888"/>
              <a:gd name="connsiteX2" fmla="*/ 1371599 w 1371599"/>
              <a:gd name="connsiteY2" fmla="*/ 407888 h 407888"/>
              <a:gd name="connsiteX3" fmla="*/ 0 w 1371599"/>
              <a:gd name="connsiteY3" fmla="*/ 407888 h 407888"/>
              <a:gd name="connsiteX4" fmla="*/ 0 w 1371599"/>
              <a:gd name="connsiteY4" fmla="*/ 0 h 407888"/>
              <a:gd name="connsiteX0" fmla="*/ 117794 w 1371599"/>
              <a:gd name="connsiteY0" fmla="*/ 69878 h 407888"/>
              <a:gd name="connsiteX1" fmla="*/ 1371599 w 1371599"/>
              <a:gd name="connsiteY1" fmla="*/ 0 h 407888"/>
              <a:gd name="connsiteX2" fmla="*/ 1371599 w 1371599"/>
              <a:gd name="connsiteY2" fmla="*/ 407888 h 407888"/>
              <a:gd name="connsiteX3" fmla="*/ 0 w 1371599"/>
              <a:gd name="connsiteY3" fmla="*/ 407888 h 407888"/>
              <a:gd name="connsiteX4" fmla="*/ 117794 w 1371599"/>
              <a:gd name="connsiteY4" fmla="*/ 69878 h 407888"/>
              <a:gd name="connsiteX0" fmla="*/ 0 w 1253805"/>
              <a:gd name="connsiteY0" fmla="*/ 69878 h 407888"/>
              <a:gd name="connsiteX1" fmla="*/ 1253805 w 1253805"/>
              <a:gd name="connsiteY1" fmla="*/ 0 h 407888"/>
              <a:gd name="connsiteX2" fmla="*/ 1253805 w 1253805"/>
              <a:gd name="connsiteY2" fmla="*/ 407888 h 407888"/>
              <a:gd name="connsiteX3" fmla="*/ 3993 w 1253805"/>
              <a:gd name="connsiteY3" fmla="*/ 140356 h 407888"/>
              <a:gd name="connsiteX4" fmla="*/ 0 w 1253805"/>
              <a:gd name="connsiteY4" fmla="*/ 69878 h 407888"/>
              <a:gd name="connsiteX0" fmla="*/ 0 w 1253805"/>
              <a:gd name="connsiteY0" fmla="*/ 149739 h 487749"/>
              <a:gd name="connsiteX1" fmla="*/ 792612 w 1253805"/>
              <a:gd name="connsiteY1" fmla="*/ 0 h 487749"/>
              <a:gd name="connsiteX2" fmla="*/ 1253805 w 1253805"/>
              <a:gd name="connsiteY2" fmla="*/ 487749 h 487749"/>
              <a:gd name="connsiteX3" fmla="*/ 3993 w 1253805"/>
              <a:gd name="connsiteY3" fmla="*/ 220217 h 487749"/>
              <a:gd name="connsiteX4" fmla="*/ 0 w 1253805"/>
              <a:gd name="connsiteY4" fmla="*/ 149739 h 487749"/>
              <a:gd name="connsiteX0" fmla="*/ 0 w 1253805"/>
              <a:gd name="connsiteY0" fmla="*/ 300813 h 638823"/>
              <a:gd name="connsiteX1" fmla="*/ 1023200 w 1253805"/>
              <a:gd name="connsiteY1" fmla="*/ 0 h 638823"/>
              <a:gd name="connsiteX2" fmla="*/ 1253805 w 1253805"/>
              <a:gd name="connsiteY2" fmla="*/ 638823 h 638823"/>
              <a:gd name="connsiteX3" fmla="*/ 3993 w 1253805"/>
              <a:gd name="connsiteY3" fmla="*/ 371291 h 638823"/>
              <a:gd name="connsiteX4" fmla="*/ 0 w 1253805"/>
              <a:gd name="connsiteY4" fmla="*/ 300813 h 638823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663298 w 1663298"/>
              <a:gd name="connsiteY2" fmla="*/ 658701 h 658701"/>
              <a:gd name="connsiteX3" fmla="*/ 3993 w 1663298"/>
              <a:gd name="connsiteY3" fmla="*/ 371291 h 658701"/>
              <a:gd name="connsiteX4" fmla="*/ 0 w 1663298"/>
              <a:gd name="connsiteY4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2220 h 660108"/>
              <a:gd name="connsiteX1" fmla="*/ 1023200 w 1663298"/>
              <a:gd name="connsiteY1" fmla="*/ 1407 h 660108"/>
              <a:gd name="connsiteX2" fmla="*/ 1471239 w 1663298"/>
              <a:gd name="connsiteY2" fmla="*/ 209312 h 660108"/>
              <a:gd name="connsiteX3" fmla="*/ 1663298 w 1663298"/>
              <a:gd name="connsiteY3" fmla="*/ 660108 h 660108"/>
              <a:gd name="connsiteX4" fmla="*/ 3993 w 1663298"/>
              <a:gd name="connsiteY4" fmla="*/ 372698 h 660108"/>
              <a:gd name="connsiteX5" fmla="*/ 0 w 1663298"/>
              <a:gd name="connsiteY5" fmla="*/ 302220 h 660108"/>
              <a:gd name="connsiteX0" fmla="*/ 0 w 1663298"/>
              <a:gd name="connsiteY0" fmla="*/ 307718 h 665606"/>
              <a:gd name="connsiteX1" fmla="*/ 990950 w 1663298"/>
              <a:gd name="connsiteY1" fmla="*/ 1214 h 665606"/>
              <a:gd name="connsiteX2" fmla="*/ 1471239 w 1663298"/>
              <a:gd name="connsiteY2" fmla="*/ 214810 h 665606"/>
              <a:gd name="connsiteX3" fmla="*/ 1663298 w 1663298"/>
              <a:gd name="connsiteY3" fmla="*/ 665606 h 665606"/>
              <a:gd name="connsiteX4" fmla="*/ 3993 w 1663298"/>
              <a:gd name="connsiteY4" fmla="*/ 378196 h 665606"/>
              <a:gd name="connsiteX5" fmla="*/ 0 w 1663298"/>
              <a:gd name="connsiteY5" fmla="*/ 307718 h 665606"/>
              <a:gd name="connsiteX0" fmla="*/ 0 w 1663298"/>
              <a:gd name="connsiteY0" fmla="*/ 307718 h 665606"/>
              <a:gd name="connsiteX1" fmla="*/ 990950 w 1663298"/>
              <a:gd name="connsiteY1" fmla="*/ 1214 h 665606"/>
              <a:gd name="connsiteX2" fmla="*/ 1471239 w 1663298"/>
              <a:gd name="connsiteY2" fmla="*/ 214810 h 665606"/>
              <a:gd name="connsiteX3" fmla="*/ 1663298 w 1663298"/>
              <a:gd name="connsiteY3" fmla="*/ 665606 h 665606"/>
              <a:gd name="connsiteX4" fmla="*/ 3993 w 1663298"/>
              <a:gd name="connsiteY4" fmla="*/ 378196 h 665606"/>
              <a:gd name="connsiteX5" fmla="*/ 0 w 1663298"/>
              <a:gd name="connsiteY5" fmla="*/ 307718 h 665606"/>
              <a:gd name="connsiteX0" fmla="*/ 0 w 1670886"/>
              <a:gd name="connsiteY0" fmla="*/ 307718 h 678885"/>
              <a:gd name="connsiteX1" fmla="*/ 990950 w 1670886"/>
              <a:gd name="connsiteY1" fmla="*/ 1214 h 678885"/>
              <a:gd name="connsiteX2" fmla="*/ 1471239 w 1670886"/>
              <a:gd name="connsiteY2" fmla="*/ 214810 h 678885"/>
              <a:gd name="connsiteX3" fmla="*/ 1670886 w 1670886"/>
              <a:gd name="connsiteY3" fmla="*/ 678885 h 678885"/>
              <a:gd name="connsiteX4" fmla="*/ 3993 w 1670886"/>
              <a:gd name="connsiteY4" fmla="*/ 378196 h 678885"/>
              <a:gd name="connsiteX5" fmla="*/ 0 w 1670886"/>
              <a:gd name="connsiteY5" fmla="*/ 307718 h 678885"/>
              <a:gd name="connsiteX0" fmla="*/ 0 w 1670886"/>
              <a:gd name="connsiteY0" fmla="*/ 379316 h 750483"/>
              <a:gd name="connsiteX1" fmla="*/ 653599 w 1670886"/>
              <a:gd name="connsiteY1" fmla="*/ 393 h 750483"/>
              <a:gd name="connsiteX2" fmla="*/ 1471239 w 1670886"/>
              <a:gd name="connsiteY2" fmla="*/ 286408 h 750483"/>
              <a:gd name="connsiteX3" fmla="*/ 1670886 w 1670886"/>
              <a:gd name="connsiteY3" fmla="*/ 750483 h 750483"/>
              <a:gd name="connsiteX4" fmla="*/ 3993 w 1670886"/>
              <a:gd name="connsiteY4" fmla="*/ 449794 h 750483"/>
              <a:gd name="connsiteX5" fmla="*/ 0 w 1670886"/>
              <a:gd name="connsiteY5" fmla="*/ 379316 h 750483"/>
              <a:gd name="connsiteX0" fmla="*/ 0 w 1670886"/>
              <a:gd name="connsiteY0" fmla="*/ 379316 h 750483"/>
              <a:gd name="connsiteX1" fmla="*/ 653599 w 1670886"/>
              <a:gd name="connsiteY1" fmla="*/ 393 h 750483"/>
              <a:gd name="connsiteX2" fmla="*/ 1471239 w 1670886"/>
              <a:gd name="connsiteY2" fmla="*/ 286408 h 750483"/>
              <a:gd name="connsiteX3" fmla="*/ 1670886 w 1670886"/>
              <a:gd name="connsiteY3" fmla="*/ 750483 h 750483"/>
              <a:gd name="connsiteX4" fmla="*/ 3993 w 1670886"/>
              <a:gd name="connsiteY4" fmla="*/ 449794 h 750483"/>
              <a:gd name="connsiteX5" fmla="*/ 0 w 1670886"/>
              <a:gd name="connsiteY5" fmla="*/ 379316 h 750483"/>
              <a:gd name="connsiteX0" fmla="*/ 0 w 1670886"/>
              <a:gd name="connsiteY0" fmla="*/ 379316 h 750483"/>
              <a:gd name="connsiteX1" fmla="*/ 653599 w 1670886"/>
              <a:gd name="connsiteY1" fmla="*/ 393 h 750483"/>
              <a:gd name="connsiteX2" fmla="*/ 1471239 w 1670886"/>
              <a:gd name="connsiteY2" fmla="*/ 286408 h 750483"/>
              <a:gd name="connsiteX3" fmla="*/ 1670886 w 1670886"/>
              <a:gd name="connsiteY3" fmla="*/ 750483 h 750483"/>
              <a:gd name="connsiteX4" fmla="*/ 3993 w 1670886"/>
              <a:gd name="connsiteY4" fmla="*/ 449794 h 750483"/>
              <a:gd name="connsiteX5" fmla="*/ 0 w 1670886"/>
              <a:gd name="connsiteY5" fmla="*/ 379316 h 750483"/>
              <a:gd name="connsiteX0" fmla="*/ 0 w 1670886"/>
              <a:gd name="connsiteY0" fmla="*/ 379202 h 750369"/>
              <a:gd name="connsiteX1" fmla="*/ 653599 w 1670886"/>
              <a:gd name="connsiteY1" fmla="*/ 279 h 750369"/>
              <a:gd name="connsiteX2" fmla="*/ 1419571 w 1670886"/>
              <a:gd name="connsiteY2" fmla="*/ 327990 h 750369"/>
              <a:gd name="connsiteX3" fmla="*/ 1670886 w 1670886"/>
              <a:gd name="connsiteY3" fmla="*/ 750369 h 750369"/>
              <a:gd name="connsiteX4" fmla="*/ 3993 w 1670886"/>
              <a:gd name="connsiteY4" fmla="*/ 449680 h 750369"/>
              <a:gd name="connsiteX5" fmla="*/ 0 w 1670886"/>
              <a:gd name="connsiteY5" fmla="*/ 379202 h 750369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199 h 750366"/>
              <a:gd name="connsiteX1" fmla="*/ 653599 w 1670886"/>
              <a:gd name="connsiteY1" fmla="*/ 276 h 750366"/>
              <a:gd name="connsiteX2" fmla="*/ 1425648 w 1670886"/>
              <a:gd name="connsiteY2" fmla="*/ 330181 h 750366"/>
              <a:gd name="connsiteX3" fmla="*/ 1670886 w 1670886"/>
              <a:gd name="connsiteY3" fmla="*/ 750366 h 750366"/>
              <a:gd name="connsiteX4" fmla="*/ 3993 w 1670886"/>
              <a:gd name="connsiteY4" fmla="*/ 449677 h 750366"/>
              <a:gd name="connsiteX5" fmla="*/ 0 w 1670886"/>
              <a:gd name="connsiteY5" fmla="*/ 379199 h 750366"/>
              <a:gd name="connsiteX0" fmla="*/ 0 w 1670886"/>
              <a:gd name="connsiteY0" fmla="*/ 379224 h 750391"/>
              <a:gd name="connsiteX1" fmla="*/ 653599 w 1670886"/>
              <a:gd name="connsiteY1" fmla="*/ 301 h 750391"/>
              <a:gd name="connsiteX2" fmla="*/ 1425648 w 1670886"/>
              <a:gd name="connsiteY2" fmla="*/ 330206 h 750391"/>
              <a:gd name="connsiteX3" fmla="*/ 1670886 w 1670886"/>
              <a:gd name="connsiteY3" fmla="*/ 750391 h 750391"/>
              <a:gd name="connsiteX4" fmla="*/ 3993 w 1670886"/>
              <a:gd name="connsiteY4" fmla="*/ 449702 h 750391"/>
              <a:gd name="connsiteX5" fmla="*/ 0 w 1670886"/>
              <a:gd name="connsiteY5" fmla="*/ 379224 h 750391"/>
              <a:gd name="connsiteX0" fmla="*/ 0 w 1670886"/>
              <a:gd name="connsiteY0" fmla="*/ 348975 h 720142"/>
              <a:gd name="connsiteX1" fmla="*/ 846810 w 1670886"/>
              <a:gd name="connsiteY1" fmla="*/ 391 h 720142"/>
              <a:gd name="connsiteX2" fmla="*/ 1425648 w 1670886"/>
              <a:gd name="connsiteY2" fmla="*/ 299957 h 720142"/>
              <a:gd name="connsiteX3" fmla="*/ 1670886 w 1670886"/>
              <a:gd name="connsiteY3" fmla="*/ 720142 h 720142"/>
              <a:gd name="connsiteX4" fmla="*/ 3993 w 1670886"/>
              <a:gd name="connsiteY4" fmla="*/ 419453 h 720142"/>
              <a:gd name="connsiteX5" fmla="*/ 0 w 1670886"/>
              <a:gd name="connsiteY5" fmla="*/ 348975 h 720142"/>
              <a:gd name="connsiteX0" fmla="*/ 0 w 1670886"/>
              <a:gd name="connsiteY0" fmla="*/ 348975 h 720142"/>
              <a:gd name="connsiteX1" fmla="*/ 846810 w 1670886"/>
              <a:gd name="connsiteY1" fmla="*/ 391 h 720142"/>
              <a:gd name="connsiteX2" fmla="*/ 1425648 w 1670886"/>
              <a:gd name="connsiteY2" fmla="*/ 299957 h 720142"/>
              <a:gd name="connsiteX3" fmla="*/ 1670886 w 1670886"/>
              <a:gd name="connsiteY3" fmla="*/ 720142 h 720142"/>
              <a:gd name="connsiteX4" fmla="*/ 3993 w 1670886"/>
              <a:gd name="connsiteY4" fmla="*/ 419453 h 720142"/>
              <a:gd name="connsiteX5" fmla="*/ 0 w 1670886"/>
              <a:gd name="connsiteY5" fmla="*/ 348975 h 720142"/>
              <a:gd name="connsiteX0" fmla="*/ 0 w 2014374"/>
              <a:gd name="connsiteY0" fmla="*/ 134097 h 885870"/>
              <a:gd name="connsiteX1" fmla="*/ 1190298 w 2014374"/>
              <a:gd name="connsiteY1" fmla="*/ 166119 h 885870"/>
              <a:gd name="connsiteX2" fmla="*/ 1769136 w 2014374"/>
              <a:gd name="connsiteY2" fmla="*/ 465685 h 885870"/>
              <a:gd name="connsiteX3" fmla="*/ 2014374 w 2014374"/>
              <a:gd name="connsiteY3" fmla="*/ 885870 h 885870"/>
              <a:gd name="connsiteX4" fmla="*/ 347481 w 2014374"/>
              <a:gd name="connsiteY4" fmla="*/ 585181 h 885870"/>
              <a:gd name="connsiteX5" fmla="*/ 0 w 2014374"/>
              <a:gd name="connsiteY5" fmla="*/ 134097 h 885870"/>
              <a:gd name="connsiteX0" fmla="*/ 0 w 2014374"/>
              <a:gd name="connsiteY0" fmla="*/ 119640 h 871413"/>
              <a:gd name="connsiteX1" fmla="*/ 1190298 w 2014374"/>
              <a:gd name="connsiteY1" fmla="*/ 151662 h 871413"/>
              <a:gd name="connsiteX2" fmla="*/ 1769136 w 2014374"/>
              <a:gd name="connsiteY2" fmla="*/ 451228 h 871413"/>
              <a:gd name="connsiteX3" fmla="*/ 2014374 w 2014374"/>
              <a:gd name="connsiteY3" fmla="*/ 871413 h 871413"/>
              <a:gd name="connsiteX4" fmla="*/ 347481 w 2014374"/>
              <a:gd name="connsiteY4" fmla="*/ 570724 h 871413"/>
              <a:gd name="connsiteX5" fmla="*/ 0 w 2014374"/>
              <a:gd name="connsiteY5" fmla="*/ 119640 h 871413"/>
              <a:gd name="connsiteX0" fmla="*/ 0 w 1703090"/>
              <a:gd name="connsiteY0" fmla="*/ 329671 h 720144"/>
              <a:gd name="connsiteX1" fmla="*/ 879014 w 1703090"/>
              <a:gd name="connsiteY1" fmla="*/ 393 h 720144"/>
              <a:gd name="connsiteX2" fmla="*/ 1457852 w 1703090"/>
              <a:gd name="connsiteY2" fmla="*/ 299959 h 720144"/>
              <a:gd name="connsiteX3" fmla="*/ 1703090 w 1703090"/>
              <a:gd name="connsiteY3" fmla="*/ 720144 h 720144"/>
              <a:gd name="connsiteX4" fmla="*/ 36197 w 1703090"/>
              <a:gd name="connsiteY4" fmla="*/ 419455 h 720144"/>
              <a:gd name="connsiteX5" fmla="*/ 0 w 1703090"/>
              <a:gd name="connsiteY5" fmla="*/ 329671 h 720144"/>
              <a:gd name="connsiteX0" fmla="*/ 0 w 1703090"/>
              <a:gd name="connsiteY0" fmla="*/ 329670 h 720143"/>
              <a:gd name="connsiteX1" fmla="*/ 879014 w 1703090"/>
              <a:gd name="connsiteY1" fmla="*/ 392 h 720143"/>
              <a:gd name="connsiteX2" fmla="*/ 1457852 w 1703090"/>
              <a:gd name="connsiteY2" fmla="*/ 299958 h 720143"/>
              <a:gd name="connsiteX3" fmla="*/ 1703090 w 1703090"/>
              <a:gd name="connsiteY3" fmla="*/ 720143 h 720143"/>
              <a:gd name="connsiteX4" fmla="*/ 36197 w 1703090"/>
              <a:gd name="connsiteY4" fmla="*/ 419454 h 720143"/>
              <a:gd name="connsiteX5" fmla="*/ 0 w 1703090"/>
              <a:gd name="connsiteY5" fmla="*/ 329670 h 720143"/>
              <a:gd name="connsiteX0" fmla="*/ 0 w 1703090"/>
              <a:gd name="connsiteY0" fmla="*/ 329670 h 720143"/>
              <a:gd name="connsiteX1" fmla="*/ 879014 w 1703090"/>
              <a:gd name="connsiteY1" fmla="*/ 392 h 720143"/>
              <a:gd name="connsiteX2" fmla="*/ 1457852 w 1703090"/>
              <a:gd name="connsiteY2" fmla="*/ 299958 h 720143"/>
              <a:gd name="connsiteX3" fmla="*/ 1703090 w 1703090"/>
              <a:gd name="connsiteY3" fmla="*/ 720143 h 720143"/>
              <a:gd name="connsiteX4" fmla="*/ 36197 w 1703090"/>
              <a:gd name="connsiteY4" fmla="*/ 419454 h 720143"/>
              <a:gd name="connsiteX5" fmla="*/ 0 w 1703090"/>
              <a:gd name="connsiteY5" fmla="*/ 329670 h 720143"/>
              <a:gd name="connsiteX0" fmla="*/ 0 w 1676723"/>
              <a:gd name="connsiteY0" fmla="*/ 329670 h 720143"/>
              <a:gd name="connsiteX1" fmla="*/ 852647 w 1676723"/>
              <a:gd name="connsiteY1" fmla="*/ 392 h 720143"/>
              <a:gd name="connsiteX2" fmla="*/ 1431485 w 1676723"/>
              <a:gd name="connsiteY2" fmla="*/ 299958 h 720143"/>
              <a:gd name="connsiteX3" fmla="*/ 1676723 w 1676723"/>
              <a:gd name="connsiteY3" fmla="*/ 720143 h 720143"/>
              <a:gd name="connsiteX4" fmla="*/ 9830 w 1676723"/>
              <a:gd name="connsiteY4" fmla="*/ 419454 h 720143"/>
              <a:gd name="connsiteX5" fmla="*/ 0 w 1676723"/>
              <a:gd name="connsiteY5" fmla="*/ 329670 h 720143"/>
              <a:gd name="connsiteX0" fmla="*/ 0 w 1676723"/>
              <a:gd name="connsiteY0" fmla="*/ 329670 h 720143"/>
              <a:gd name="connsiteX1" fmla="*/ 852647 w 1676723"/>
              <a:gd name="connsiteY1" fmla="*/ 392 h 720143"/>
              <a:gd name="connsiteX2" fmla="*/ 1431485 w 1676723"/>
              <a:gd name="connsiteY2" fmla="*/ 299958 h 720143"/>
              <a:gd name="connsiteX3" fmla="*/ 1676723 w 1676723"/>
              <a:gd name="connsiteY3" fmla="*/ 720143 h 720143"/>
              <a:gd name="connsiteX4" fmla="*/ 9830 w 1676723"/>
              <a:gd name="connsiteY4" fmla="*/ 419454 h 720143"/>
              <a:gd name="connsiteX5" fmla="*/ 0 w 1676723"/>
              <a:gd name="connsiteY5" fmla="*/ 329670 h 720143"/>
              <a:gd name="connsiteX0" fmla="*/ 0 w 1676723"/>
              <a:gd name="connsiteY0" fmla="*/ 329670 h 720143"/>
              <a:gd name="connsiteX1" fmla="*/ 852647 w 1676723"/>
              <a:gd name="connsiteY1" fmla="*/ 392 h 720143"/>
              <a:gd name="connsiteX2" fmla="*/ 1431485 w 1676723"/>
              <a:gd name="connsiteY2" fmla="*/ 299958 h 720143"/>
              <a:gd name="connsiteX3" fmla="*/ 1676723 w 1676723"/>
              <a:gd name="connsiteY3" fmla="*/ 720143 h 720143"/>
              <a:gd name="connsiteX4" fmla="*/ 9830 w 1676723"/>
              <a:gd name="connsiteY4" fmla="*/ 419454 h 720143"/>
              <a:gd name="connsiteX5" fmla="*/ 0 w 1676723"/>
              <a:gd name="connsiteY5" fmla="*/ 329670 h 720143"/>
              <a:gd name="connsiteX0" fmla="*/ 1790 w 1666892"/>
              <a:gd name="connsiteY0" fmla="*/ 329670 h 720143"/>
              <a:gd name="connsiteX1" fmla="*/ 842816 w 1666892"/>
              <a:gd name="connsiteY1" fmla="*/ 392 h 720143"/>
              <a:gd name="connsiteX2" fmla="*/ 1421654 w 1666892"/>
              <a:gd name="connsiteY2" fmla="*/ 299958 h 720143"/>
              <a:gd name="connsiteX3" fmla="*/ 1666892 w 1666892"/>
              <a:gd name="connsiteY3" fmla="*/ 720143 h 720143"/>
              <a:gd name="connsiteX4" fmla="*/ -1 w 1666892"/>
              <a:gd name="connsiteY4" fmla="*/ 419454 h 720143"/>
              <a:gd name="connsiteX5" fmla="*/ 1790 w 1666892"/>
              <a:gd name="connsiteY5" fmla="*/ 329670 h 720143"/>
              <a:gd name="connsiteX0" fmla="*/ 1792 w 1666894"/>
              <a:gd name="connsiteY0" fmla="*/ 385481 h 775954"/>
              <a:gd name="connsiteX1" fmla="*/ 982803 w 1666894"/>
              <a:gd name="connsiteY1" fmla="*/ 252 h 775954"/>
              <a:gd name="connsiteX2" fmla="*/ 1421656 w 1666894"/>
              <a:gd name="connsiteY2" fmla="*/ 355769 h 775954"/>
              <a:gd name="connsiteX3" fmla="*/ 1666894 w 1666894"/>
              <a:gd name="connsiteY3" fmla="*/ 775954 h 775954"/>
              <a:gd name="connsiteX4" fmla="*/ 1 w 1666894"/>
              <a:gd name="connsiteY4" fmla="*/ 475265 h 775954"/>
              <a:gd name="connsiteX5" fmla="*/ 1792 w 1666894"/>
              <a:gd name="connsiteY5" fmla="*/ 385481 h 775954"/>
              <a:gd name="connsiteX0" fmla="*/ -1 w 1665101"/>
              <a:gd name="connsiteY0" fmla="*/ 385481 h 775954"/>
              <a:gd name="connsiteX1" fmla="*/ 981010 w 1665101"/>
              <a:gd name="connsiteY1" fmla="*/ 252 h 775954"/>
              <a:gd name="connsiteX2" fmla="*/ 1419863 w 1665101"/>
              <a:gd name="connsiteY2" fmla="*/ 355769 h 775954"/>
              <a:gd name="connsiteX3" fmla="*/ 1665101 w 1665101"/>
              <a:gd name="connsiteY3" fmla="*/ 775954 h 775954"/>
              <a:gd name="connsiteX4" fmla="*/ 9204 w 1665101"/>
              <a:gd name="connsiteY4" fmla="*/ 552641 h 775954"/>
              <a:gd name="connsiteX5" fmla="*/ -1 w 1665101"/>
              <a:gd name="connsiteY5" fmla="*/ 385481 h 775954"/>
              <a:gd name="connsiteX0" fmla="*/ 12784 w 1655897"/>
              <a:gd name="connsiteY0" fmla="*/ 402681 h 775954"/>
              <a:gd name="connsiteX1" fmla="*/ 971806 w 1655897"/>
              <a:gd name="connsiteY1" fmla="*/ 252 h 775954"/>
              <a:gd name="connsiteX2" fmla="*/ 1410659 w 1655897"/>
              <a:gd name="connsiteY2" fmla="*/ 355769 h 775954"/>
              <a:gd name="connsiteX3" fmla="*/ 1655897 w 1655897"/>
              <a:gd name="connsiteY3" fmla="*/ 775954 h 775954"/>
              <a:gd name="connsiteX4" fmla="*/ 0 w 1655897"/>
              <a:gd name="connsiteY4" fmla="*/ 552641 h 775954"/>
              <a:gd name="connsiteX5" fmla="*/ 12784 w 1655897"/>
              <a:gd name="connsiteY5" fmla="*/ 402681 h 775954"/>
              <a:gd name="connsiteX0" fmla="*/ 12784 w 1655897"/>
              <a:gd name="connsiteY0" fmla="*/ 402681 h 775954"/>
              <a:gd name="connsiteX1" fmla="*/ 1136737 w 1655897"/>
              <a:gd name="connsiteY1" fmla="*/ 254 h 775954"/>
              <a:gd name="connsiteX2" fmla="*/ 1410659 w 1655897"/>
              <a:gd name="connsiteY2" fmla="*/ 355769 h 775954"/>
              <a:gd name="connsiteX3" fmla="*/ 1655897 w 1655897"/>
              <a:gd name="connsiteY3" fmla="*/ 775954 h 775954"/>
              <a:gd name="connsiteX4" fmla="*/ 0 w 1655897"/>
              <a:gd name="connsiteY4" fmla="*/ 552641 h 775954"/>
              <a:gd name="connsiteX5" fmla="*/ 12784 w 1655897"/>
              <a:gd name="connsiteY5" fmla="*/ 402681 h 775954"/>
              <a:gd name="connsiteX0" fmla="*/ 12784 w 1655897"/>
              <a:gd name="connsiteY0" fmla="*/ 402654 h 775927"/>
              <a:gd name="connsiteX1" fmla="*/ 1136737 w 1655897"/>
              <a:gd name="connsiteY1" fmla="*/ 227 h 775927"/>
              <a:gd name="connsiteX2" fmla="*/ 1355684 w 1655897"/>
              <a:gd name="connsiteY2" fmla="*/ 372938 h 775927"/>
              <a:gd name="connsiteX3" fmla="*/ 1655897 w 1655897"/>
              <a:gd name="connsiteY3" fmla="*/ 775927 h 775927"/>
              <a:gd name="connsiteX4" fmla="*/ 0 w 1655897"/>
              <a:gd name="connsiteY4" fmla="*/ 552614 h 775927"/>
              <a:gd name="connsiteX5" fmla="*/ 12784 w 1655897"/>
              <a:gd name="connsiteY5" fmla="*/ 402654 h 775927"/>
              <a:gd name="connsiteX0" fmla="*/ 12784 w 1490968"/>
              <a:gd name="connsiteY0" fmla="*/ 402654 h 758733"/>
              <a:gd name="connsiteX1" fmla="*/ 1136737 w 1490968"/>
              <a:gd name="connsiteY1" fmla="*/ 227 h 758733"/>
              <a:gd name="connsiteX2" fmla="*/ 1355684 w 1490968"/>
              <a:gd name="connsiteY2" fmla="*/ 372938 h 758733"/>
              <a:gd name="connsiteX3" fmla="*/ 1490968 w 1490968"/>
              <a:gd name="connsiteY3" fmla="*/ 758733 h 758733"/>
              <a:gd name="connsiteX4" fmla="*/ 0 w 1490968"/>
              <a:gd name="connsiteY4" fmla="*/ 552614 h 758733"/>
              <a:gd name="connsiteX5" fmla="*/ 12784 w 1490968"/>
              <a:gd name="connsiteY5" fmla="*/ 402654 h 758733"/>
              <a:gd name="connsiteX0" fmla="*/ 12784 w 1490968"/>
              <a:gd name="connsiteY0" fmla="*/ 428413 h 784492"/>
              <a:gd name="connsiteX1" fmla="*/ 1103751 w 1490968"/>
              <a:gd name="connsiteY1" fmla="*/ 195 h 784492"/>
              <a:gd name="connsiteX2" fmla="*/ 1355684 w 1490968"/>
              <a:gd name="connsiteY2" fmla="*/ 398697 h 784492"/>
              <a:gd name="connsiteX3" fmla="*/ 1490968 w 1490968"/>
              <a:gd name="connsiteY3" fmla="*/ 784492 h 784492"/>
              <a:gd name="connsiteX4" fmla="*/ 0 w 1490968"/>
              <a:gd name="connsiteY4" fmla="*/ 578373 h 784492"/>
              <a:gd name="connsiteX5" fmla="*/ 12784 w 1490968"/>
              <a:gd name="connsiteY5" fmla="*/ 428413 h 784492"/>
              <a:gd name="connsiteX0" fmla="*/ 12784 w 1490968"/>
              <a:gd name="connsiteY0" fmla="*/ 428486 h 784565"/>
              <a:gd name="connsiteX1" fmla="*/ 1103751 w 1490968"/>
              <a:gd name="connsiteY1" fmla="*/ 268 h 784565"/>
              <a:gd name="connsiteX2" fmla="*/ 1330028 w 1490968"/>
              <a:gd name="connsiteY2" fmla="*/ 347184 h 784565"/>
              <a:gd name="connsiteX3" fmla="*/ 1490968 w 1490968"/>
              <a:gd name="connsiteY3" fmla="*/ 784565 h 784565"/>
              <a:gd name="connsiteX4" fmla="*/ 0 w 1490968"/>
              <a:gd name="connsiteY4" fmla="*/ 578446 h 784565"/>
              <a:gd name="connsiteX5" fmla="*/ 12784 w 1490968"/>
              <a:gd name="connsiteY5" fmla="*/ 428486 h 784565"/>
              <a:gd name="connsiteX0" fmla="*/ 12784 w 1490968"/>
              <a:gd name="connsiteY0" fmla="*/ 428486 h 784565"/>
              <a:gd name="connsiteX1" fmla="*/ 1103751 w 1490968"/>
              <a:gd name="connsiteY1" fmla="*/ 268 h 784565"/>
              <a:gd name="connsiteX2" fmla="*/ 1330028 w 1490968"/>
              <a:gd name="connsiteY2" fmla="*/ 347184 h 784565"/>
              <a:gd name="connsiteX3" fmla="*/ 1490968 w 1490968"/>
              <a:gd name="connsiteY3" fmla="*/ 784565 h 784565"/>
              <a:gd name="connsiteX4" fmla="*/ 0 w 1490968"/>
              <a:gd name="connsiteY4" fmla="*/ 578446 h 784565"/>
              <a:gd name="connsiteX5" fmla="*/ 12784 w 1490968"/>
              <a:gd name="connsiteY5" fmla="*/ 428486 h 784565"/>
              <a:gd name="connsiteX0" fmla="*/ 12784 w 1490968"/>
              <a:gd name="connsiteY0" fmla="*/ 325884 h 681963"/>
              <a:gd name="connsiteX1" fmla="*/ 1092757 w 1490968"/>
              <a:gd name="connsiteY1" fmla="*/ 834 h 681963"/>
              <a:gd name="connsiteX2" fmla="*/ 1330028 w 1490968"/>
              <a:gd name="connsiteY2" fmla="*/ 244582 h 681963"/>
              <a:gd name="connsiteX3" fmla="*/ 1490968 w 1490968"/>
              <a:gd name="connsiteY3" fmla="*/ 681963 h 681963"/>
              <a:gd name="connsiteX4" fmla="*/ 0 w 1490968"/>
              <a:gd name="connsiteY4" fmla="*/ 475844 h 681963"/>
              <a:gd name="connsiteX5" fmla="*/ 12784 w 1490968"/>
              <a:gd name="connsiteY5" fmla="*/ 325884 h 681963"/>
              <a:gd name="connsiteX0" fmla="*/ 12784 w 1490968"/>
              <a:gd name="connsiteY0" fmla="*/ 325884 h 681963"/>
              <a:gd name="connsiteX1" fmla="*/ 1092757 w 1490968"/>
              <a:gd name="connsiteY1" fmla="*/ 834 h 681963"/>
              <a:gd name="connsiteX2" fmla="*/ 1315366 w 1490968"/>
              <a:gd name="connsiteY2" fmla="*/ 244581 h 681963"/>
              <a:gd name="connsiteX3" fmla="*/ 1490968 w 1490968"/>
              <a:gd name="connsiteY3" fmla="*/ 681963 h 681963"/>
              <a:gd name="connsiteX4" fmla="*/ 0 w 1490968"/>
              <a:gd name="connsiteY4" fmla="*/ 475844 h 681963"/>
              <a:gd name="connsiteX5" fmla="*/ 12784 w 1490968"/>
              <a:gd name="connsiteY5" fmla="*/ 325884 h 681963"/>
              <a:gd name="connsiteX0" fmla="*/ 12784 w 1490968"/>
              <a:gd name="connsiteY0" fmla="*/ 325884 h 681963"/>
              <a:gd name="connsiteX1" fmla="*/ 1092757 w 1490968"/>
              <a:gd name="connsiteY1" fmla="*/ 834 h 681963"/>
              <a:gd name="connsiteX2" fmla="*/ 1315366 w 1490968"/>
              <a:gd name="connsiteY2" fmla="*/ 244581 h 681963"/>
              <a:gd name="connsiteX3" fmla="*/ 1490968 w 1490968"/>
              <a:gd name="connsiteY3" fmla="*/ 681963 h 681963"/>
              <a:gd name="connsiteX4" fmla="*/ 0 w 1490968"/>
              <a:gd name="connsiteY4" fmla="*/ 475844 h 681963"/>
              <a:gd name="connsiteX5" fmla="*/ 12784 w 1490968"/>
              <a:gd name="connsiteY5" fmla="*/ 325884 h 681963"/>
              <a:gd name="connsiteX0" fmla="*/ 0 w 1495354"/>
              <a:gd name="connsiteY0" fmla="*/ 267708 h 681963"/>
              <a:gd name="connsiteX1" fmla="*/ 1097143 w 1495354"/>
              <a:gd name="connsiteY1" fmla="*/ 834 h 681963"/>
              <a:gd name="connsiteX2" fmla="*/ 1319752 w 1495354"/>
              <a:gd name="connsiteY2" fmla="*/ 244581 h 681963"/>
              <a:gd name="connsiteX3" fmla="*/ 1495354 w 1495354"/>
              <a:gd name="connsiteY3" fmla="*/ 681963 h 681963"/>
              <a:gd name="connsiteX4" fmla="*/ 4386 w 1495354"/>
              <a:gd name="connsiteY4" fmla="*/ 475844 h 681963"/>
              <a:gd name="connsiteX5" fmla="*/ 0 w 1495354"/>
              <a:gd name="connsiteY5" fmla="*/ 267708 h 681963"/>
              <a:gd name="connsiteX0" fmla="*/ 12784 w 1508138"/>
              <a:gd name="connsiteY0" fmla="*/ 267708 h 681963"/>
              <a:gd name="connsiteX1" fmla="*/ 1109927 w 1508138"/>
              <a:gd name="connsiteY1" fmla="*/ 834 h 681963"/>
              <a:gd name="connsiteX2" fmla="*/ 1332536 w 1508138"/>
              <a:gd name="connsiteY2" fmla="*/ 244581 h 681963"/>
              <a:gd name="connsiteX3" fmla="*/ 1508138 w 1508138"/>
              <a:gd name="connsiteY3" fmla="*/ 681963 h 681963"/>
              <a:gd name="connsiteX4" fmla="*/ 0 w 1508138"/>
              <a:gd name="connsiteY4" fmla="*/ 516119 h 681963"/>
              <a:gd name="connsiteX5" fmla="*/ 12784 w 1508138"/>
              <a:gd name="connsiteY5" fmla="*/ 267708 h 681963"/>
              <a:gd name="connsiteX0" fmla="*/ 1337 w 1508138"/>
              <a:gd name="connsiteY0" fmla="*/ 281131 h 681963"/>
              <a:gd name="connsiteX1" fmla="*/ 1109927 w 1508138"/>
              <a:gd name="connsiteY1" fmla="*/ 834 h 681963"/>
              <a:gd name="connsiteX2" fmla="*/ 1332536 w 1508138"/>
              <a:gd name="connsiteY2" fmla="*/ 244581 h 681963"/>
              <a:gd name="connsiteX3" fmla="*/ 1508138 w 1508138"/>
              <a:gd name="connsiteY3" fmla="*/ 681963 h 681963"/>
              <a:gd name="connsiteX4" fmla="*/ 0 w 1508138"/>
              <a:gd name="connsiteY4" fmla="*/ 516119 h 681963"/>
              <a:gd name="connsiteX5" fmla="*/ 1337 w 1508138"/>
              <a:gd name="connsiteY5" fmla="*/ 281131 h 681963"/>
              <a:gd name="connsiteX0" fmla="*/ 20 w 1514452"/>
              <a:gd name="connsiteY0" fmla="*/ 245334 h 681963"/>
              <a:gd name="connsiteX1" fmla="*/ 1116241 w 1514452"/>
              <a:gd name="connsiteY1" fmla="*/ 834 h 681963"/>
              <a:gd name="connsiteX2" fmla="*/ 1338850 w 1514452"/>
              <a:gd name="connsiteY2" fmla="*/ 244581 h 681963"/>
              <a:gd name="connsiteX3" fmla="*/ 1514452 w 1514452"/>
              <a:gd name="connsiteY3" fmla="*/ 681963 h 681963"/>
              <a:gd name="connsiteX4" fmla="*/ 6314 w 1514452"/>
              <a:gd name="connsiteY4" fmla="*/ 516119 h 681963"/>
              <a:gd name="connsiteX5" fmla="*/ 20 w 1514452"/>
              <a:gd name="connsiteY5" fmla="*/ 245334 h 681963"/>
              <a:gd name="connsiteX0" fmla="*/ 20 w 1514452"/>
              <a:gd name="connsiteY0" fmla="*/ 236547 h 673176"/>
              <a:gd name="connsiteX1" fmla="*/ 1179195 w 1514452"/>
              <a:gd name="connsiteY1" fmla="*/ 997 h 673176"/>
              <a:gd name="connsiteX2" fmla="*/ 1338850 w 1514452"/>
              <a:gd name="connsiteY2" fmla="*/ 235794 h 673176"/>
              <a:gd name="connsiteX3" fmla="*/ 1514452 w 1514452"/>
              <a:gd name="connsiteY3" fmla="*/ 673176 h 673176"/>
              <a:gd name="connsiteX4" fmla="*/ 6314 w 1514452"/>
              <a:gd name="connsiteY4" fmla="*/ 507332 h 673176"/>
              <a:gd name="connsiteX5" fmla="*/ 20 w 1514452"/>
              <a:gd name="connsiteY5" fmla="*/ 236547 h 673176"/>
              <a:gd name="connsiteX0" fmla="*/ 20 w 1514452"/>
              <a:gd name="connsiteY0" fmla="*/ 236651 h 673280"/>
              <a:gd name="connsiteX1" fmla="*/ 1179195 w 1514452"/>
              <a:gd name="connsiteY1" fmla="*/ 1101 h 673280"/>
              <a:gd name="connsiteX2" fmla="*/ 1352204 w 1514452"/>
              <a:gd name="connsiteY2" fmla="*/ 231425 h 673280"/>
              <a:gd name="connsiteX3" fmla="*/ 1514452 w 1514452"/>
              <a:gd name="connsiteY3" fmla="*/ 673280 h 673280"/>
              <a:gd name="connsiteX4" fmla="*/ 6314 w 1514452"/>
              <a:gd name="connsiteY4" fmla="*/ 507436 h 673280"/>
              <a:gd name="connsiteX5" fmla="*/ 20 w 1514452"/>
              <a:gd name="connsiteY5" fmla="*/ 236651 h 673280"/>
              <a:gd name="connsiteX0" fmla="*/ 20 w 1514452"/>
              <a:gd name="connsiteY0" fmla="*/ 236651 h 673280"/>
              <a:gd name="connsiteX1" fmla="*/ 1179195 w 1514452"/>
              <a:gd name="connsiteY1" fmla="*/ 1101 h 673280"/>
              <a:gd name="connsiteX2" fmla="*/ 1352204 w 1514452"/>
              <a:gd name="connsiteY2" fmla="*/ 231425 h 673280"/>
              <a:gd name="connsiteX3" fmla="*/ 1514452 w 1514452"/>
              <a:gd name="connsiteY3" fmla="*/ 673280 h 673280"/>
              <a:gd name="connsiteX4" fmla="*/ 6314 w 1514452"/>
              <a:gd name="connsiteY4" fmla="*/ 507436 h 673280"/>
              <a:gd name="connsiteX5" fmla="*/ 20 w 1514452"/>
              <a:gd name="connsiteY5" fmla="*/ 236651 h 673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14452" h="673280">
                <a:moveTo>
                  <a:pt x="20" y="236651"/>
                </a:moveTo>
                <a:lnTo>
                  <a:pt x="1179195" y="1101"/>
                </a:lnTo>
                <a:cubicBezTo>
                  <a:pt x="1215981" y="-6113"/>
                  <a:pt x="1190965" y="16793"/>
                  <a:pt x="1352204" y="231425"/>
                </a:cubicBezTo>
                <a:cubicBezTo>
                  <a:pt x="1589416" y="928697"/>
                  <a:pt x="1398689" y="382342"/>
                  <a:pt x="1514452" y="673280"/>
                </a:cubicBezTo>
                <a:lnTo>
                  <a:pt x="6314" y="507436"/>
                </a:lnTo>
                <a:cubicBezTo>
                  <a:pt x="6760" y="429107"/>
                  <a:pt x="-426" y="314980"/>
                  <a:pt x="20" y="236651"/>
                </a:cubicBezTo>
                <a:close/>
              </a:path>
            </a:pathLst>
          </a:custGeom>
          <a:solidFill>
            <a:srgbClr val="B4C7E7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ectangle 31">
            <a:extLst>
              <a:ext uri="{FF2B5EF4-FFF2-40B4-BE49-F238E27FC236}">
                <a16:creationId xmlns:a16="http://schemas.microsoft.com/office/drawing/2014/main" id="{79B4EDD9-523D-7E67-13F9-3A74FAE4FC8B}"/>
              </a:ext>
            </a:extLst>
          </p:cNvPr>
          <p:cNvSpPr/>
          <p:nvPr/>
        </p:nvSpPr>
        <p:spPr>
          <a:xfrm rot="16200000" flipV="1">
            <a:off x="3833245" y="3875272"/>
            <a:ext cx="923629" cy="169504"/>
          </a:xfrm>
          <a:custGeom>
            <a:avLst/>
            <a:gdLst>
              <a:gd name="connsiteX0" fmla="*/ 0 w 1371599"/>
              <a:gd name="connsiteY0" fmla="*/ 0 h 407888"/>
              <a:gd name="connsiteX1" fmla="*/ 1371599 w 1371599"/>
              <a:gd name="connsiteY1" fmla="*/ 0 h 407888"/>
              <a:gd name="connsiteX2" fmla="*/ 1371599 w 1371599"/>
              <a:gd name="connsiteY2" fmla="*/ 407888 h 407888"/>
              <a:gd name="connsiteX3" fmla="*/ 0 w 1371599"/>
              <a:gd name="connsiteY3" fmla="*/ 407888 h 407888"/>
              <a:gd name="connsiteX4" fmla="*/ 0 w 1371599"/>
              <a:gd name="connsiteY4" fmla="*/ 0 h 407888"/>
              <a:gd name="connsiteX0" fmla="*/ 117794 w 1371599"/>
              <a:gd name="connsiteY0" fmla="*/ 69878 h 407888"/>
              <a:gd name="connsiteX1" fmla="*/ 1371599 w 1371599"/>
              <a:gd name="connsiteY1" fmla="*/ 0 h 407888"/>
              <a:gd name="connsiteX2" fmla="*/ 1371599 w 1371599"/>
              <a:gd name="connsiteY2" fmla="*/ 407888 h 407888"/>
              <a:gd name="connsiteX3" fmla="*/ 0 w 1371599"/>
              <a:gd name="connsiteY3" fmla="*/ 407888 h 407888"/>
              <a:gd name="connsiteX4" fmla="*/ 117794 w 1371599"/>
              <a:gd name="connsiteY4" fmla="*/ 69878 h 407888"/>
              <a:gd name="connsiteX0" fmla="*/ 0 w 1253805"/>
              <a:gd name="connsiteY0" fmla="*/ 69878 h 407888"/>
              <a:gd name="connsiteX1" fmla="*/ 1253805 w 1253805"/>
              <a:gd name="connsiteY1" fmla="*/ 0 h 407888"/>
              <a:gd name="connsiteX2" fmla="*/ 1253805 w 1253805"/>
              <a:gd name="connsiteY2" fmla="*/ 407888 h 407888"/>
              <a:gd name="connsiteX3" fmla="*/ 3993 w 1253805"/>
              <a:gd name="connsiteY3" fmla="*/ 140356 h 407888"/>
              <a:gd name="connsiteX4" fmla="*/ 0 w 1253805"/>
              <a:gd name="connsiteY4" fmla="*/ 69878 h 407888"/>
              <a:gd name="connsiteX0" fmla="*/ 0 w 1253805"/>
              <a:gd name="connsiteY0" fmla="*/ 149739 h 487749"/>
              <a:gd name="connsiteX1" fmla="*/ 792612 w 1253805"/>
              <a:gd name="connsiteY1" fmla="*/ 0 h 487749"/>
              <a:gd name="connsiteX2" fmla="*/ 1253805 w 1253805"/>
              <a:gd name="connsiteY2" fmla="*/ 487749 h 487749"/>
              <a:gd name="connsiteX3" fmla="*/ 3993 w 1253805"/>
              <a:gd name="connsiteY3" fmla="*/ 220217 h 487749"/>
              <a:gd name="connsiteX4" fmla="*/ 0 w 1253805"/>
              <a:gd name="connsiteY4" fmla="*/ 149739 h 487749"/>
              <a:gd name="connsiteX0" fmla="*/ 0 w 1253805"/>
              <a:gd name="connsiteY0" fmla="*/ 300813 h 638823"/>
              <a:gd name="connsiteX1" fmla="*/ 1023200 w 1253805"/>
              <a:gd name="connsiteY1" fmla="*/ 0 h 638823"/>
              <a:gd name="connsiteX2" fmla="*/ 1253805 w 1253805"/>
              <a:gd name="connsiteY2" fmla="*/ 638823 h 638823"/>
              <a:gd name="connsiteX3" fmla="*/ 3993 w 1253805"/>
              <a:gd name="connsiteY3" fmla="*/ 371291 h 638823"/>
              <a:gd name="connsiteX4" fmla="*/ 0 w 1253805"/>
              <a:gd name="connsiteY4" fmla="*/ 300813 h 638823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663298 w 1663298"/>
              <a:gd name="connsiteY2" fmla="*/ 658701 h 658701"/>
              <a:gd name="connsiteX3" fmla="*/ 3993 w 1663298"/>
              <a:gd name="connsiteY3" fmla="*/ 371291 h 658701"/>
              <a:gd name="connsiteX4" fmla="*/ 0 w 1663298"/>
              <a:gd name="connsiteY4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2220 h 660108"/>
              <a:gd name="connsiteX1" fmla="*/ 1023200 w 1663298"/>
              <a:gd name="connsiteY1" fmla="*/ 1407 h 660108"/>
              <a:gd name="connsiteX2" fmla="*/ 1471239 w 1663298"/>
              <a:gd name="connsiteY2" fmla="*/ 209312 h 660108"/>
              <a:gd name="connsiteX3" fmla="*/ 1663298 w 1663298"/>
              <a:gd name="connsiteY3" fmla="*/ 660108 h 660108"/>
              <a:gd name="connsiteX4" fmla="*/ 3993 w 1663298"/>
              <a:gd name="connsiteY4" fmla="*/ 372698 h 660108"/>
              <a:gd name="connsiteX5" fmla="*/ 0 w 1663298"/>
              <a:gd name="connsiteY5" fmla="*/ 302220 h 660108"/>
              <a:gd name="connsiteX0" fmla="*/ 0 w 1663298"/>
              <a:gd name="connsiteY0" fmla="*/ 307718 h 665606"/>
              <a:gd name="connsiteX1" fmla="*/ 990950 w 1663298"/>
              <a:gd name="connsiteY1" fmla="*/ 1214 h 665606"/>
              <a:gd name="connsiteX2" fmla="*/ 1471239 w 1663298"/>
              <a:gd name="connsiteY2" fmla="*/ 214810 h 665606"/>
              <a:gd name="connsiteX3" fmla="*/ 1663298 w 1663298"/>
              <a:gd name="connsiteY3" fmla="*/ 665606 h 665606"/>
              <a:gd name="connsiteX4" fmla="*/ 3993 w 1663298"/>
              <a:gd name="connsiteY4" fmla="*/ 378196 h 665606"/>
              <a:gd name="connsiteX5" fmla="*/ 0 w 1663298"/>
              <a:gd name="connsiteY5" fmla="*/ 307718 h 665606"/>
              <a:gd name="connsiteX0" fmla="*/ 0 w 1663298"/>
              <a:gd name="connsiteY0" fmla="*/ 307718 h 665606"/>
              <a:gd name="connsiteX1" fmla="*/ 990950 w 1663298"/>
              <a:gd name="connsiteY1" fmla="*/ 1214 h 665606"/>
              <a:gd name="connsiteX2" fmla="*/ 1471239 w 1663298"/>
              <a:gd name="connsiteY2" fmla="*/ 214810 h 665606"/>
              <a:gd name="connsiteX3" fmla="*/ 1663298 w 1663298"/>
              <a:gd name="connsiteY3" fmla="*/ 665606 h 665606"/>
              <a:gd name="connsiteX4" fmla="*/ 3993 w 1663298"/>
              <a:gd name="connsiteY4" fmla="*/ 378196 h 665606"/>
              <a:gd name="connsiteX5" fmla="*/ 0 w 1663298"/>
              <a:gd name="connsiteY5" fmla="*/ 307718 h 665606"/>
              <a:gd name="connsiteX0" fmla="*/ 0 w 1670886"/>
              <a:gd name="connsiteY0" fmla="*/ 307718 h 678885"/>
              <a:gd name="connsiteX1" fmla="*/ 990950 w 1670886"/>
              <a:gd name="connsiteY1" fmla="*/ 1214 h 678885"/>
              <a:gd name="connsiteX2" fmla="*/ 1471239 w 1670886"/>
              <a:gd name="connsiteY2" fmla="*/ 214810 h 678885"/>
              <a:gd name="connsiteX3" fmla="*/ 1670886 w 1670886"/>
              <a:gd name="connsiteY3" fmla="*/ 678885 h 678885"/>
              <a:gd name="connsiteX4" fmla="*/ 3993 w 1670886"/>
              <a:gd name="connsiteY4" fmla="*/ 378196 h 678885"/>
              <a:gd name="connsiteX5" fmla="*/ 0 w 1670886"/>
              <a:gd name="connsiteY5" fmla="*/ 307718 h 678885"/>
              <a:gd name="connsiteX0" fmla="*/ 0 w 1670886"/>
              <a:gd name="connsiteY0" fmla="*/ 379316 h 750483"/>
              <a:gd name="connsiteX1" fmla="*/ 653599 w 1670886"/>
              <a:gd name="connsiteY1" fmla="*/ 393 h 750483"/>
              <a:gd name="connsiteX2" fmla="*/ 1471239 w 1670886"/>
              <a:gd name="connsiteY2" fmla="*/ 286408 h 750483"/>
              <a:gd name="connsiteX3" fmla="*/ 1670886 w 1670886"/>
              <a:gd name="connsiteY3" fmla="*/ 750483 h 750483"/>
              <a:gd name="connsiteX4" fmla="*/ 3993 w 1670886"/>
              <a:gd name="connsiteY4" fmla="*/ 449794 h 750483"/>
              <a:gd name="connsiteX5" fmla="*/ 0 w 1670886"/>
              <a:gd name="connsiteY5" fmla="*/ 379316 h 750483"/>
              <a:gd name="connsiteX0" fmla="*/ 0 w 1670886"/>
              <a:gd name="connsiteY0" fmla="*/ 379316 h 750483"/>
              <a:gd name="connsiteX1" fmla="*/ 653599 w 1670886"/>
              <a:gd name="connsiteY1" fmla="*/ 393 h 750483"/>
              <a:gd name="connsiteX2" fmla="*/ 1471239 w 1670886"/>
              <a:gd name="connsiteY2" fmla="*/ 286408 h 750483"/>
              <a:gd name="connsiteX3" fmla="*/ 1670886 w 1670886"/>
              <a:gd name="connsiteY3" fmla="*/ 750483 h 750483"/>
              <a:gd name="connsiteX4" fmla="*/ 3993 w 1670886"/>
              <a:gd name="connsiteY4" fmla="*/ 449794 h 750483"/>
              <a:gd name="connsiteX5" fmla="*/ 0 w 1670886"/>
              <a:gd name="connsiteY5" fmla="*/ 379316 h 750483"/>
              <a:gd name="connsiteX0" fmla="*/ 0 w 1670886"/>
              <a:gd name="connsiteY0" fmla="*/ 379316 h 750483"/>
              <a:gd name="connsiteX1" fmla="*/ 653599 w 1670886"/>
              <a:gd name="connsiteY1" fmla="*/ 393 h 750483"/>
              <a:gd name="connsiteX2" fmla="*/ 1471239 w 1670886"/>
              <a:gd name="connsiteY2" fmla="*/ 286408 h 750483"/>
              <a:gd name="connsiteX3" fmla="*/ 1670886 w 1670886"/>
              <a:gd name="connsiteY3" fmla="*/ 750483 h 750483"/>
              <a:gd name="connsiteX4" fmla="*/ 3993 w 1670886"/>
              <a:gd name="connsiteY4" fmla="*/ 449794 h 750483"/>
              <a:gd name="connsiteX5" fmla="*/ 0 w 1670886"/>
              <a:gd name="connsiteY5" fmla="*/ 379316 h 750483"/>
              <a:gd name="connsiteX0" fmla="*/ 0 w 1670886"/>
              <a:gd name="connsiteY0" fmla="*/ 379202 h 750369"/>
              <a:gd name="connsiteX1" fmla="*/ 653599 w 1670886"/>
              <a:gd name="connsiteY1" fmla="*/ 279 h 750369"/>
              <a:gd name="connsiteX2" fmla="*/ 1419571 w 1670886"/>
              <a:gd name="connsiteY2" fmla="*/ 327990 h 750369"/>
              <a:gd name="connsiteX3" fmla="*/ 1670886 w 1670886"/>
              <a:gd name="connsiteY3" fmla="*/ 750369 h 750369"/>
              <a:gd name="connsiteX4" fmla="*/ 3993 w 1670886"/>
              <a:gd name="connsiteY4" fmla="*/ 449680 h 750369"/>
              <a:gd name="connsiteX5" fmla="*/ 0 w 1670886"/>
              <a:gd name="connsiteY5" fmla="*/ 379202 h 750369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386 h 750553"/>
              <a:gd name="connsiteX1" fmla="*/ 653599 w 1670886"/>
              <a:gd name="connsiteY1" fmla="*/ 463 h 750553"/>
              <a:gd name="connsiteX2" fmla="*/ 1334473 w 1670886"/>
              <a:gd name="connsiteY2" fmla="*/ 271116 h 750553"/>
              <a:gd name="connsiteX3" fmla="*/ 1670886 w 1670886"/>
              <a:gd name="connsiteY3" fmla="*/ 750553 h 750553"/>
              <a:gd name="connsiteX4" fmla="*/ 3993 w 1670886"/>
              <a:gd name="connsiteY4" fmla="*/ 449864 h 750553"/>
              <a:gd name="connsiteX5" fmla="*/ 0 w 1670886"/>
              <a:gd name="connsiteY5" fmla="*/ 379386 h 750553"/>
              <a:gd name="connsiteX0" fmla="*/ 0 w 1670886"/>
              <a:gd name="connsiteY0" fmla="*/ 379199 h 750366"/>
              <a:gd name="connsiteX1" fmla="*/ 653599 w 1670886"/>
              <a:gd name="connsiteY1" fmla="*/ 276 h 750366"/>
              <a:gd name="connsiteX2" fmla="*/ 1425648 w 1670886"/>
              <a:gd name="connsiteY2" fmla="*/ 330181 h 750366"/>
              <a:gd name="connsiteX3" fmla="*/ 1670886 w 1670886"/>
              <a:gd name="connsiteY3" fmla="*/ 750366 h 750366"/>
              <a:gd name="connsiteX4" fmla="*/ 3993 w 1670886"/>
              <a:gd name="connsiteY4" fmla="*/ 449677 h 750366"/>
              <a:gd name="connsiteX5" fmla="*/ 0 w 1670886"/>
              <a:gd name="connsiteY5" fmla="*/ 379199 h 750366"/>
              <a:gd name="connsiteX0" fmla="*/ 0 w 1670886"/>
              <a:gd name="connsiteY0" fmla="*/ 379224 h 750391"/>
              <a:gd name="connsiteX1" fmla="*/ 653599 w 1670886"/>
              <a:gd name="connsiteY1" fmla="*/ 301 h 750391"/>
              <a:gd name="connsiteX2" fmla="*/ 1425648 w 1670886"/>
              <a:gd name="connsiteY2" fmla="*/ 330206 h 750391"/>
              <a:gd name="connsiteX3" fmla="*/ 1670886 w 1670886"/>
              <a:gd name="connsiteY3" fmla="*/ 750391 h 750391"/>
              <a:gd name="connsiteX4" fmla="*/ 3993 w 1670886"/>
              <a:gd name="connsiteY4" fmla="*/ 449702 h 750391"/>
              <a:gd name="connsiteX5" fmla="*/ 0 w 1670886"/>
              <a:gd name="connsiteY5" fmla="*/ 379224 h 750391"/>
              <a:gd name="connsiteX0" fmla="*/ 0 w 1670886"/>
              <a:gd name="connsiteY0" fmla="*/ 348975 h 720142"/>
              <a:gd name="connsiteX1" fmla="*/ 846810 w 1670886"/>
              <a:gd name="connsiteY1" fmla="*/ 391 h 720142"/>
              <a:gd name="connsiteX2" fmla="*/ 1425648 w 1670886"/>
              <a:gd name="connsiteY2" fmla="*/ 299957 h 720142"/>
              <a:gd name="connsiteX3" fmla="*/ 1670886 w 1670886"/>
              <a:gd name="connsiteY3" fmla="*/ 720142 h 720142"/>
              <a:gd name="connsiteX4" fmla="*/ 3993 w 1670886"/>
              <a:gd name="connsiteY4" fmla="*/ 419453 h 720142"/>
              <a:gd name="connsiteX5" fmla="*/ 0 w 1670886"/>
              <a:gd name="connsiteY5" fmla="*/ 348975 h 720142"/>
              <a:gd name="connsiteX0" fmla="*/ 0 w 1670886"/>
              <a:gd name="connsiteY0" fmla="*/ 348975 h 720142"/>
              <a:gd name="connsiteX1" fmla="*/ 846810 w 1670886"/>
              <a:gd name="connsiteY1" fmla="*/ 391 h 720142"/>
              <a:gd name="connsiteX2" fmla="*/ 1425648 w 1670886"/>
              <a:gd name="connsiteY2" fmla="*/ 299957 h 720142"/>
              <a:gd name="connsiteX3" fmla="*/ 1670886 w 1670886"/>
              <a:gd name="connsiteY3" fmla="*/ 720142 h 720142"/>
              <a:gd name="connsiteX4" fmla="*/ 3993 w 1670886"/>
              <a:gd name="connsiteY4" fmla="*/ 419453 h 720142"/>
              <a:gd name="connsiteX5" fmla="*/ 0 w 1670886"/>
              <a:gd name="connsiteY5" fmla="*/ 348975 h 720142"/>
              <a:gd name="connsiteX0" fmla="*/ 0 w 2014374"/>
              <a:gd name="connsiteY0" fmla="*/ 134097 h 885870"/>
              <a:gd name="connsiteX1" fmla="*/ 1190298 w 2014374"/>
              <a:gd name="connsiteY1" fmla="*/ 166119 h 885870"/>
              <a:gd name="connsiteX2" fmla="*/ 1769136 w 2014374"/>
              <a:gd name="connsiteY2" fmla="*/ 465685 h 885870"/>
              <a:gd name="connsiteX3" fmla="*/ 2014374 w 2014374"/>
              <a:gd name="connsiteY3" fmla="*/ 885870 h 885870"/>
              <a:gd name="connsiteX4" fmla="*/ 347481 w 2014374"/>
              <a:gd name="connsiteY4" fmla="*/ 585181 h 885870"/>
              <a:gd name="connsiteX5" fmla="*/ 0 w 2014374"/>
              <a:gd name="connsiteY5" fmla="*/ 134097 h 885870"/>
              <a:gd name="connsiteX0" fmla="*/ 0 w 2014374"/>
              <a:gd name="connsiteY0" fmla="*/ 119640 h 871413"/>
              <a:gd name="connsiteX1" fmla="*/ 1190298 w 2014374"/>
              <a:gd name="connsiteY1" fmla="*/ 151662 h 871413"/>
              <a:gd name="connsiteX2" fmla="*/ 1769136 w 2014374"/>
              <a:gd name="connsiteY2" fmla="*/ 451228 h 871413"/>
              <a:gd name="connsiteX3" fmla="*/ 2014374 w 2014374"/>
              <a:gd name="connsiteY3" fmla="*/ 871413 h 871413"/>
              <a:gd name="connsiteX4" fmla="*/ 347481 w 2014374"/>
              <a:gd name="connsiteY4" fmla="*/ 570724 h 871413"/>
              <a:gd name="connsiteX5" fmla="*/ 0 w 2014374"/>
              <a:gd name="connsiteY5" fmla="*/ 119640 h 871413"/>
              <a:gd name="connsiteX0" fmla="*/ 0 w 1703090"/>
              <a:gd name="connsiteY0" fmla="*/ 329671 h 720144"/>
              <a:gd name="connsiteX1" fmla="*/ 879014 w 1703090"/>
              <a:gd name="connsiteY1" fmla="*/ 393 h 720144"/>
              <a:gd name="connsiteX2" fmla="*/ 1457852 w 1703090"/>
              <a:gd name="connsiteY2" fmla="*/ 299959 h 720144"/>
              <a:gd name="connsiteX3" fmla="*/ 1703090 w 1703090"/>
              <a:gd name="connsiteY3" fmla="*/ 720144 h 720144"/>
              <a:gd name="connsiteX4" fmla="*/ 36197 w 1703090"/>
              <a:gd name="connsiteY4" fmla="*/ 419455 h 720144"/>
              <a:gd name="connsiteX5" fmla="*/ 0 w 1703090"/>
              <a:gd name="connsiteY5" fmla="*/ 329671 h 720144"/>
              <a:gd name="connsiteX0" fmla="*/ 0 w 1703090"/>
              <a:gd name="connsiteY0" fmla="*/ 329670 h 720143"/>
              <a:gd name="connsiteX1" fmla="*/ 879014 w 1703090"/>
              <a:gd name="connsiteY1" fmla="*/ 392 h 720143"/>
              <a:gd name="connsiteX2" fmla="*/ 1457852 w 1703090"/>
              <a:gd name="connsiteY2" fmla="*/ 299958 h 720143"/>
              <a:gd name="connsiteX3" fmla="*/ 1703090 w 1703090"/>
              <a:gd name="connsiteY3" fmla="*/ 720143 h 720143"/>
              <a:gd name="connsiteX4" fmla="*/ 36197 w 1703090"/>
              <a:gd name="connsiteY4" fmla="*/ 419454 h 720143"/>
              <a:gd name="connsiteX5" fmla="*/ 0 w 1703090"/>
              <a:gd name="connsiteY5" fmla="*/ 329670 h 720143"/>
              <a:gd name="connsiteX0" fmla="*/ 0 w 1703090"/>
              <a:gd name="connsiteY0" fmla="*/ 329670 h 720143"/>
              <a:gd name="connsiteX1" fmla="*/ 879014 w 1703090"/>
              <a:gd name="connsiteY1" fmla="*/ 392 h 720143"/>
              <a:gd name="connsiteX2" fmla="*/ 1457852 w 1703090"/>
              <a:gd name="connsiteY2" fmla="*/ 299958 h 720143"/>
              <a:gd name="connsiteX3" fmla="*/ 1703090 w 1703090"/>
              <a:gd name="connsiteY3" fmla="*/ 720143 h 720143"/>
              <a:gd name="connsiteX4" fmla="*/ 36197 w 1703090"/>
              <a:gd name="connsiteY4" fmla="*/ 419454 h 720143"/>
              <a:gd name="connsiteX5" fmla="*/ 0 w 1703090"/>
              <a:gd name="connsiteY5" fmla="*/ 329670 h 720143"/>
              <a:gd name="connsiteX0" fmla="*/ 0 w 1676723"/>
              <a:gd name="connsiteY0" fmla="*/ 329670 h 720143"/>
              <a:gd name="connsiteX1" fmla="*/ 852647 w 1676723"/>
              <a:gd name="connsiteY1" fmla="*/ 392 h 720143"/>
              <a:gd name="connsiteX2" fmla="*/ 1431485 w 1676723"/>
              <a:gd name="connsiteY2" fmla="*/ 299958 h 720143"/>
              <a:gd name="connsiteX3" fmla="*/ 1676723 w 1676723"/>
              <a:gd name="connsiteY3" fmla="*/ 720143 h 720143"/>
              <a:gd name="connsiteX4" fmla="*/ 9830 w 1676723"/>
              <a:gd name="connsiteY4" fmla="*/ 419454 h 720143"/>
              <a:gd name="connsiteX5" fmla="*/ 0 w 1676723"/>
              <a:gd name="connsiteY5" fmla="*/ 329670 h 720143"/>
              <a:gd name="connsiteX0" fmla="*/ 0 w 1676723"/>
              <a:gd name="connsiteY0" fmla="*/ 329670 h 720143"/>
              <a:gd name="connsiteX1" fmla="*/ 852647 w 1676723"/>
              <a:gd name="connsiteY1" fmla="*/ 392 h 720143"/>
              <a:gd name="connsiteX2" fmla="*/ 1431485 w 1676723"/>
              <a:gd name="connsiteY2" fmla="*/ 299958 h 720143"/>
              <a:gd name="connsiteX3" fmla="*/ 1676723 w 1676723"/>
              <a:gd name="connsiteY3" fmla="*/ 720143 h 720143"/>
              <a:gd name="connsiteX4" fmla="*/ 9830 w 1676723"/>
              <a:gd name="connsiteY4" fmla="*/ 419454 h 720143"/>
              <a:gd name="connsiteX5" fmla="*/ 0 w 1676723"/>
              <a:gd name="connsiteY5" fmla="*/ 329670 h 720143"/>
              <a:gd name="connsiteX0" fmla="*/ 0 w 1676723"/>
              <a:gd name="connsiteY0" fmla="*/ 329670 h 720143"/>
              <a:gd name="connsiteX1" fmla="*/ 852647 w 1676723"/>
              <a:gd name="connsiteY1" fmla="*/ 392 h 720143"/>
              <a:gd name="connsiteX2" fmla="*/ 1431485 w 1676723"/>
              <a:gd name="connsiteY2" fmla="*/ 299958 h 720143"/>
              <a:gd name="connsiteX3" fmla="*/ 1676723 w 1676723"/>
              <a:gd name="connsiteY3" fmla="*/ 720143 h 720143"/>
              <a:gd name="connsiteX4" fmla="*/ 9830 w 1676723"/>
              <a:gd name="connsiteY4" fmla="*/ 419454 h 720143"/>
              <a:gd name="connsiteX5" fmla="*/ 0 w 1676723"/>
              <a:gd name="connsiteY5" fmla="*/ 329670 h 720143"/>
              <a:gd name="connsiteX0" fmla="*/ 1790 w 1666892"/>
              <a:gd name="connsiteY0" fmla="*/ 329670 h 720143"/>
              <a:gd name="connsiteX1" fmla="*/ 842816 w 1666892"/>
              <a:gd name="connsiteY1" fmla="*/ 392 h 720143"/>
              <a:gd name="connsiteX2" fmla="*/ 1421654 w 1666892"/>
              <a:gd name="connsiteY2" fmla="*/ 299958 h 720143"/>
              <a:gd name="connsiteX3" fmla="*/ 1666892 w 1666892"/>
              <a:gd name="connsiteY3" fmla="*/ 720143 h 720143"/>
              <a:gd name="connsiteX4" fmla="*/ -1 w 1666892"/>
              <a:gd name="connsiteY4" fmla="*/ 419454 h 720143"/>
              <a:gd name="connsiteX5" fmla="*/ 1790 w 1666892"/>
              <a:gd name="connsiteY5" fmla="*/ 329670 h 720143"/>
              <a:gd name="connsiteX0" fmla="*/ 1792 w 1666894"/>
              <a:gd name="connsiteY0" fmla="*/ 385481 h 775954"/>
              <a:gd name="connsiteX1" fmla="*/ 982803 w 1666894"/>
              <a:gd name="connsiteY1" fmla="*/ 252 h 775954"/>
              <a:gd name="connsiteX2" fmla="*/ 1421656 w 1666894"/>
              <a:gd name="connsiteY2" fmla="*/ 355769 h 775954"/>
              <a:gd name="connsiteX3" fmla="*/ 1666894 w 1666894"/>
              <a:gd name="connsiteY3" fmla="*/ 775954 h 775954"/>
              <a:gd name="connsiteX4" fmla="*/ 1 w 1666894"/>
              <a:gd name="connsiteY4" fmla="*/ 475265 h 775954"/>
              <a:gd name="connsiteX5" fmla="*/ 1792 w 1666894"/>
              <a:gd name="connsiteY5" fmla="*/ 385481 h 775954"/>
              <a:gd name="connsiteX0" fmla="*/ -1 w 1665101"/>
              <a:gd name="connsiteY0" fmla="*/ 385481 h 775954"/>
              <a:gd name="connsiteX1" fmla="*/ 981010 w 1665101"/>
              <a:gd name="connsiteY1" fmla="*/ 252 h 775954"/>
              <a:gd name="connsiteX2" fmla="*/ 1419863 w 1665101"/>
              <a:gd name="connsiteY2" fmla="*/ 355769 h 775954"/>
              <a:gd name="connsiteX3" fmla="*/ 1665101 w 1665101"/>
              <a:gd name="connsiteY3" fmla="*/ 775954 h 775954"/>
              <a:gd name="connsiteX4" fmla="*/ 9204 w 1665101"/>
              <a:gd name="connsiteY4" fmla="*/ 552641 h 775954"/>
              <a:gd name="connsiteX5" fmla="*/ -1 w 1665101"/>
              <a:gd name="connsiteY5" fmla="*/ 385481 h 775954"/>
              <a:gd name="connsiteX0" fmla="*/ 12784 w 1655897"/>
              <a:gd name="connsiteY0" fmla="*/ 402681 h 775954"/>
              <a:gd name="connsiteX1" fmla="*/ 971806 w 1655897"/>
              <a:gd name="connsiteY1" fmla="*/ 252 h 775954"/>
              <a:gd name="connsiteX2" fmla="*/ 1410659 w 1655897"/>
              <a:gd name="connsiteY2" fmla="*/ 355769 h 775954"/>
              <a:gd name="connsiteX3" fmla="*/ 1655897 w 1655897"/>
              <a:gd name="connsiteY3" fmla="*/ 775954 h 775954"/>
              <a:gd name="connsiteX4" fmla="*/ 0 w 1655897"/>
              <a:gd name="connsiteY4" fmla="*/ 552641 h 775954"/>
              <a:gd name="connsiteX5" fmla="*/ 12784 w 1655897"/>
              <a:gd name="connsiteY5" fmla="*/ 402681 h 775954"/>
              <a:gd name="connsiteX0" fmla="*/ 12784 w 1655897"/>
              <a:gd name="connsiteY0" fmla="*/ 402681 h 775954"/>
              <a:gd name="connsiteX1" fmla="*/ 1136737 w 1655897"/>
              <a:gd name="connsiteY1" fmla="*/ 254 h 775954"/>
              <a:gd name="connsiteX2" fmla="*/ 1410659 w 1655897"/>
              <a:gd name="connsiteY2" fmla="*/ 355769 h 775954"/>
              <a:gd name="connsiteX3" fmla="*/ 1655897 w 1655897"/>
              <a:gd name="connsiteY3" fmla="*/ 775954 h 775954"/>
              <a:gd name="connsiteX4" fmla="*/ 0 w 1655897"/>
              <a:gd name="connsiteY4" fmla="*/ 552641 h 775954"/>
              <a:gd name="connsiteX5" fmla="*/ 12784 w 1655897"/>
              <a:gd name="connsiteY5" fmla="*/ 402681 h 775954"/>
              <a:gd name="connsiteX0" fmla="*/ 12784 w 1655897"/>
              <a:gd name="connsiteY0" fmla="*/ 402654 h 775927"/>
              <a:gd name="connsiteX1" fmla="*/ 1136737 w 1655897"/>
              <a:gd name="connsiteY1" fmla="*/ 227 h 775927"/>
              <a:gd name="connsiteX2" fmla="*/ 1355684 w 1655897"/>
              <a:gd name="connsiteY2" fmla="*/ 372938 h 775927"/>
              <a:gd name="connsiteX3" fmla="*/ 1655897 w 1655897"/>
              <a:gd name="connsiteY3" fmla="*/ 775927 h 775927"/>
              <a:gd name="connsiteX4" fmla="*/ 0 w 1655897"/>
              <a:gd name="connsiteY4" fmla="*/ 552614 h 775927"/>
              <a:gd name="connsiteX5" fmla="*/ 12784 w 1655897"/>
              <a:gd name="connsiteY5" fmla="*/ 402654 h 775927"/>
              <a:gd name="connsiteX0" fmla="*/ 12784 w 1490968"/>
              <a:gd name="connsiteY0" fmla="*/ 402654 h 758733"/>
              <a:gd name="connsiteX1" fmla="*/ 1136737 w 1490968"/>
              <a:gd name="connsiteY1" fmla="*/ 227 h 758733"/>
              <a:gd name="connsiteX2" fmla="*/ 1355684 w 1490968"/>
              <a:gd name="connsiteY2" fmla="*/ 372938 h 758733"/>
              <a:gd name="connsiteX3" fmla="*/ 1490968 w 1490968"/>
              <a:gd name="connsiteY3" fmla="*/ 758733 h 758733"/>
              <a:gd name="connsiteX4" fmla="*/ 0 w 1490968"/>
              <a:gd name="connsiteY4" fmla="*/ 552614 h 758733"/>
              <a:gd name="connsiteX5" fmla="*/ 12784 w 1490968"/>
              <a:gd name="connsiteY5" fmla="*/ 402654 h 758733"/>
              <a:gd name="connsiteX0" fmla="*/ 12784 w 1490968"/>
              <a:gd name="connsiteY0" fmla="*/ 428413 h 784492"/>
              <a:gd name="connsiteX1" fmla="*/ 1103751 w 1490968"/>
              <a:gd name="connsiteY1" fmla="*/ 195 h 784492"/>
              <a:gd name="connsiteX2" fmla="*/ 1355684 w 1490968"/>
              <a:gd name="connsiteY2" fmla="*/ 398697 h 784492"/>
              <a:gd name="connsiteX3" fmla="*/ 1490968 w 1490968"/>
              <a:gd name="connsiteY3" fmla="*/ 784492 h 784492"/>
              <a:gd name="connsiteX4" fmla="*/ 0 w 1490968"/>
              <a:gd name="connsiteY4" fmla="*/ 578373 h 784492"/>
              <a:gd name="connsiteX5" fmla="*/ 12784 w 1490968"/>
              <a:gd name="connsiteY5" fmla="*/ 428413 h 784492"/>
              <a:gd name="connsiteX0" fmla="*/ 12784 w 1490968"/>
              <a:gd name="connsiteY0" fmla="*/ 428486 h 784565"/>
              <a:gd name="connsiteX1" fmla="*/ 1103751 w 1490968"/>
              <a:gd name="connsiteY1" fmla="*/ 268 h 784565"/>
              <a:gd name="connsiteX2" fmla="*/ 1330028 w 1490968"/>
              <a:gd name="connsiteY2" fmla="*/ 347184 h 784565"/>
              <a:gd name="connsiteX3" fmla="*/ 1490968 w 1490968"/>
              <a:gd name="connsiteY3" fmla="*/ 784565 h 784565"/>
              <a:gd name="connsiteX4" fmla="*/ 0 w 1490968"/>
              <a:gd name="connsiteY4" fmla="*/ 578446 h 784565"/>
              <a:gd name="connsiteX5" fmla="*/ 12784 w 1490968"/>
              <a:gd name="connsiteY5" fmla="*/ 428486 h 784565"/>
              <a:gd name="connsiteX0" fmla="*/ 12784 w 1490968"/>
              <a:gd name="connsiteY0" fmla="*/ 428486 h 784565"/>
              <a:gd name="connsiteX1" fmla="*/ 1103751 w 1490968"/>
              <a:gd name="connsiteY1" fmla="*/ 268 h 784565"/>
              <a:gd name="connsiteX2" fmla="*/ 1330028 w 1490968"/>
              <a:gd name="connsiteY2" fmla="*/ 347184 h 784565"/>
              <a:gd name="connsiteX3" fmla="*/ 1490968 w 1490968"/>
              <a:gd name="connsiteY3" fmla="*/ 784565 h 784565"/>
              <a:gd name="connsiteX4" fmla="*/ 0 w 1490968"/>
              <a:gd name="connsiteY4" fmla="*/ 578446 h 784565"/>
              <a:gd name="connsiteX5" fmla="*/ 12784 w 1490968"/>
              <a:gd name="connsiteY5" fmla="*/ 428486 h 784565"/>
              <a:gd name="connsiteX0" fmla="*/ 12784 w 1490968"/>
              <a:gd name="connsiteY0" fmla="*/ 325884 h 681963"/>
              <a:gd name="connsiteX1" fmla="*/ 1092757 w 1490968"/>
              <a:gd name="connsiteY1" fmla="*/ 834 h 681963"/>
              <a:gd name="connsiteX2" fmla="*/ 1330028 w 1490968"/>
              <a:gd name="connsiteY2" fmla="*/ 244582 h 681963"/>
              <a:gd name="connsiteX3" fmla="*/ 1490968 w 1490968"/>
              <a:gd name="connsiteY3" fmla="*/ 681963 h 681963"/>
              <a:gd name="connsiteX4" fmla="*/ 0 w 1490968"/>
              <a:gd name="connsiteY4" fmla="*/ 475844 h 681963"/>
              <a:gd name="connsiteX5" fmla="*/ 12784 w 1490968"/>
              <a:gd name="connsiteY5" fmla="*/ 325884 h 681963"/>
              <a:gd name="connsiteX0" fmla="*/ 12784 w 1490968"/>
              <a:gd name="connsiteY0" fmla="*/ 325884 h 681963"/>
              <a:gd name="connsiteX1" fmla="*/ 1092757 w 1490968"/>
              <a:gd name="connsiteY1" fmla="*/ 834 h 681963"/>
              <a:gd name="connsiteX2" fmla="*/ 1315366 w 1490968"/>
              <a:gd name="connsiteY2" fmla="*/ 244581 h 681963"/>
              <a:gd name="connsiteX3" fmla="*/ 1490968 w 1490968"/>
              <a:gd name="connsiteY3" fmla="*/ 681963 h 681963"/>
              <a:gd name="connsiteX4" fmla="*/ 0 w 1490968"/>
              <a:gd name="connsiteY4" fmla="*/ 475844 h 681963"/>
              <a:gd name="connsiteX5" fmla="*/ 12784 w 1490968"/>
              <a:gd name="connsiteY5" fmla="*/ 325884 h 681963"/>
              <a:gd name="connsiteX0" fmla="*/ 12784 w 1490968"/>
              <a:gd name="connsiteY0" fmla="*/ 325884 h 681963"/>
              <a:gd name="connsiteX1" fmla="*/ 1092757 w 1490968"/>
              <a:gd name="connsiteY1" fmla="*/ 834 h 681963"/>
              <a:gd name="connsiteX2" fmla="*/ 1315366 w 1490968"/>
              <a:gd name="connsiteY2" fmla="*/ 244581 h 681963"/>
              <a:gd name="connsiteX3" fmla="*/ 1490968 w 1490968"/>
              <a:gd name="connsiteY3" fmla="*/ 681963 h 681963"/>
              <a:gd name="connsiteX4" fmla="*/ 0 w 1490968"/>
              <a:gd name="connsiteY4" fmla="*/ 475844 h 681963"/>
              <a:gd name="connsiteX5" fmla="*/ 12784 w 1490968"/>
              <a:gd name="connsiteY5" fmla="*/ 325884 h 681963"/>
              <a:gd name="connsiteX0" fmla="*/ 12784 w 1784413"/>
              <a:gd name="connsiteY0" fmla="*/ 325884 h 760501"/>
              <a:gd name="connsiteX1" fmla="*/ 1092757 w 1784413"/>
              <a:gd name="connsiteY1" fmla="*/ 834 h 760501"/>
              <a:gd name="connsiteX2" fmla="*/ 1315366 w 1784413"/>
              <a:gd name="connsiteY2" fmla="*/ 244581 h 760501"/>
              <a:gd name="connsiteX3" fmla="*/ 1784413 w 1784413"/>
              <a:gd name="connsiteY3" fmla="*/ 760501 h 760501"/>
              <a:gd name="connsiteX4" fmla="*/ 0 w 1784413"/>
              <a:gd name="connsiteY4" fmla="*/ 475844 h 760501"/>
              <a:gd name="connsiteX5" fmla="*/ 12784 w 1784413"/>
              <a:gd name="connsiteY5" fmla="*/ 325884 h 760501"/>
              <a:gd name="connsiteX0" fmla="*/ 12784 w 1784413"/>
              <a:gd name="connsiteY0" fmla="*/ 370609 h 805226"/>
              <a:gd name="connsiteX1" fmla="*/ 1092757 w 1784413"/>
              <a:gd name="connsiteY1" fmla="*/ 45559 h 805226"/>
              <a:gd name="connsiteX2" fmla="*/ 1520189 w 1784413"/>
              <a:gd name="connsiteY2" fmla="*/ 122995 h 805226"/>
              <a:gd name="connsiteX3" fmla="*/ 1784413 w 1784413"/>
              <a:gd name="connsiteY3" fmla="*/ 805226 h 805226"/>
              <a:gd name="connsiteX4" fmla="*/ 0 w 1784413"/>
              <a:gd name="connsiteY4" fmla="*/ 520569 h 805226"/>
              <a:gd name="connsiteX5" fmla="*/ 12784 w 1784413"/>
              <a:gd name="connsiteY5" fmla="*/ 370609 h 805226"/>
              <a:gd name="connsiteX0" fmla="*/ 12784 w 1784413"/>
              <a:gd name="connsiteY0" fmla="*/ 448009 h 882626"/>
              <a:gd name="connsiteX1" fmla="*/ 1321210 w 1784413"/>
              <a:gd name="connsiteY1" fmla="*/ 2839 h 882626"/>
              <a:gd name="connsiteX2" fmla="*/ 1520189 w 1784413"/>
              <a:gd name="connsiteY2" fmla="*/ 200395 h 882626"/>
              <a:gd name="connsiteX3" fmla="*/ 1784413 w 1784413"/>
              <a:gd name="connsiteY3" fmla="*/ 882626 h 882626"/>
              <a:gd name="connsiteX4" fmla="*/ 0 w 1784413"/>
              <a:gd name="connsiteY4" fmla="*/ 597969 h 882626"/>
              <a:gd name="connsiteX5" fmla="*/ 12784 w 1784413"/>
              <a:gd name="connsiteY5" fmla="*/ 448009 h 882626"/>
              <a:gd name="connsiteX0" fmla="*/ 12784 w 1784413"/>
              <a:gd name="connsiteY0" fmla="*/ 372585 h 807202"/>
              <a:gd name="connsiteX1" fmla="*/ 1429530 w 1784413"/>
              <a:gd name="connsiteY1" fmla="*/ 42908 h 807202"/>
              <a:gd name="connsiteX2" fmla="*/ 1520189 w 1784413"/>
              <a:gd name="connsiteY2" fmla="*/ 124971 h 807202"/>
              <a:gd name="connsiteX3" fmla="*/ 1784413 w 1784413"/>
              <a:gd name="connsiteY3" fmla="*/ 807202 h 807202"/>
              <a:gd name="connsiteX4" fmla="*/ 0 w 1784413"/>
              <a:gd name="connsiteY4" fmla="*/ 522545 h 807202"/>
              <a:gd name="connsiteX5" fmla="*/ 12784 w 1784413"/>
              <a:gd name="connsiteY5" fmla="*/ 372585 h 807202"/>
              <a:gd name="connsiteX0" fmla="*/ 12784 w 1784413"/>
              <a:gd name="connsiteY0" fmla="*/ 333556 h 768173"/>
              <a:gd name="connsiteX1" fmla="*/ 1429530 w 1784413"/>
              <a:gd name="connsiteY1" fmla="*/ 3879 h 768173"/>
              <a:gd name="connsiteX2" fmla="*/ 1602905 w 1784413"/>
              <a:gd name="connsiteY2" fmla="*/ 192195 h 768173"/>
              <a:gd name="connsiteX3" fmla="*/ 1784413 w 1784413"/>
              <a:gd name="connsiteY3" fmla="*/ 768173 h 768173"/>
              <a:gd name="connsiteX4" fmla="*/ 0 w 1784413"/>
              <a:gd name="connsiteY4" fmla="*/ 483516 h 768173"/>
              <a:gd name="connsiteX5" fmla="*/ 12784 w 1784413"/>
              <a:gd name="connsiteY5" fmla="*/ 333556 h 768173"/>
              <a:gd name="connsiteX0" fmla="*/ 12783 w 1784413"/>
              <a:gd name="connsiteY0" fmla="*/ 365893 h 768173"/>
              <a:gd name="connsiteX1" fmla="*/ 1429530 w 1784413"/>
              <a:gd name="connsiteY1" fmla="*/ 3879 h 768173"/>
              <a:gd name="connsiteX2" fmla="*/ 1602905 w 1784413"/>
              <a:gd name="connsiteY2" fmla="*/ 192195 h 768173"/>
              <a:gd name="connsiteX3" fmla="*/ 1784413 w 1784413"/>
              <a:gd name="connsiteY3" fmla="*/ 768173 h 768173"/>
              <a:gd name="connsiteX4" fmla="*/ 0 w 1784413"/>
              <a:gd name="connsiteY4" fmla="*/ 483516 h 768173"/>
              <a:gd name="connsiteX5" fmla="*/ 12783 w 1784413"/>
              <a:gd name="connsiteY5" fmla="*/ 365893 h 768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84413" h="768173">
                <a:moveTo>
                  <a:pt x="12783" y="365893"/>
                </a:moveTo>
                <a:lnTo>
                  <a:pt x="1429530" y="3879"/>
                </a:lnTo>
                <a:cubicBezTo>
                  <a:pt x="1466316" y="-3335"/>
                  <a:pt x="1441666" y="-22437"/>
                  <a:pt x="1602905" y="192195"/>
                </a:cubicBezTo>
                <a:cubicBezTo>
                  <a:pt x="1864918" y="867089"/>
                  <a:pt x="1668650" y="477235"/>
                  <a:pt x="1784413" y="768173"/>
                </a:cubicBezTo>
                <a:lnTo>
                  <a:pt x="0" y="483516"/>
                </a:lnTo>
                <a:lnTo>
                  <a:pt x="12783" y="365893"/>
                </a:lnTo>
                <a:close/>
              </a:path>
            </a:pathLst>
          </a:custGeom>
          <a:solidFill>
            <a:srgbClr val="B4C7E7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EE97EAE4-75F2-22C9-6E71-8EC9ADE58E24}"/>
              </a:ext>
            </a:extLst>
          </p:cNvPr>
          <p:cNvSpPr/>
          <p:nvPr/>
        </p:nvSpPr>
        <p:spPr>
          <a:xfrm rot="5400000">
            <a:off x="3813460" y="4045883"/>
            <a:ext cx="182880" cy="988249"/>
          </a:xfrm>
          <a:prstGeom prst="rect">
            <a:avLst/>
          </a:prstGeom>
          <a:solidFill>
            <a:srgbClr val="B4C7E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8DE80802-8428-DF21-FB1A-059987E81056}"/>
              </a:ext>
            </a:extLst>
          </p:cNvPr>
          <p:cNvSpPr txBox="1"/>
          <p:nvPr/>
        </p:nvSpPr>
        <p:spPr>
          <a:xfrm>
            <a:off x="3334068" y="3424467"/>
            <a:ext cx="74090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Beams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6218AE57-515D-57DB-90D6-793D349D56A6}"/>
              </a:ext>
            </a:extLst>
          </p:cNvPr>
          <p:cNvCxnSpPr>
            <a:cxnSpLocks/>
          </p:cNvCxnSpPr>
          <p:nvPr/>
        </p:nvCxnSpPr>
        <p:spPr>
          <a:xfrm>
            <a:off x="3408638" y="4890987"/>
            <a:ext cx="1371600" cy="0"/>
          </a:xfrm>
          <a:prstGeom prst="line">
            <a:avLst/>
          </a:prstGeom>
          <a:ln w="53975" cmpd="tri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96C47337-B9EF-C3BF-3BE9-D74D36FAB1F1}"/>
              </a:ext>
            </a:extLst>
          </p:cNvPr>
          <p:cNvCxnSpPr>
            <a:cxnSpLocks/>
          </p:cNvCxnSpPr>
          <p:nvPr/>
        </p:nvCxnSpPr>
        <p:spPr>
          <a:xfrm flipV="1">
            <a:off x="4817610" y="3216618"/>
            <a:ext cx="0" cy="1625095"/>
          </a:xfrm>
          <a:prstGeom prst="line">
            <a:avLst/>
          </a:prstGeom>
          <a:ln w="53975" cmpd="tri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Rectangle 340">
            <a:extLst>
              <a:ext uri="{FF2B5EF4-FFF2-40B4-BE49-F238E27FC236}">
                <a16:creationId xmlns:a16="http://schemas.microsoft.com/office/drawing/2014/main" id="{2A06ED91-1F9C-744E-4CD7-94465DE6D2E0}"/>
              </a:ext>
            </a:extLst>
          </p:cNvPr>
          <p:cNvSpPr/>
          <p:nvPr/>
        </p:nvSpPr>
        <p:spPr>
          <a:xfrm rot="10800000">
            <a:off x="4438606" y="3535773"/>
            <a:ext cx="182880" cy="988249"/>
          </a:xfrm>
          <a:prstGeom prst="rect">
            <a:avLst/>
          </a:prstGeom>
          <a:solidFill>
            <a:srgbClr val="B4C7E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3EEA88DA-4A0F-EADB-42E9-67D10DA8BEB2}"/>
              </a:ext>
            </a:extLst>
          </p:cNvPr>
          <p:cNvSpPr txBox="1"/>
          <p:nvPr/>
        </p:nvSpPr>
        <p:spPr>
          <a:xfrm>
            <a:off x="3560389" y="3861284"/>
            <a:ext cx="7553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</a:rPr>
              <a:t>THz Beams</a:t>
            </a:r>
          </a:p>
        </p:txBody>
      </p:sp>
      <p:grpSp>
        <p:nvGrpSpPr>
          <p:cNvPr id="346" name="Group 345">
            <a:extLst>
              <a:ext uri="{FF2B5EF4-FFF2-40B4-BE49-F238E27FC236}">
                <a16:creationId xmlns:a16="http://schemas.microsoft.com/office/drawing/2014/main" id="{3CACEDF9-A2D7-3826-06D5-E485E0A1D57F}"/>
              </a:ext>
            </a:extLst>
          </p:cNvPr>
          <p:cNvGrpSpPr/>
          <p:nvPr/>
        </p:nvGrpSpPr>
        <p:grpSpPr>
          <a:xfrm>
            <a:off x="6774612" y="2393624"/>
            <a:ext cx="952640" cy="281194"/>
            <a:chOff x="9842381" y="2041328"/>
            <a:chExt cx="952640" cy="281194"/>
          </a:xfrm>
        </p:grpSpPr>
        <p:grpSp>
          <p:nvGrpSpPr>
            <p:cNvPr id="347" name="Group 346">
              <a:extLst>
                <a:ext uri="{FF2B5EF4-FFF2-40B4-BE49-F238E27FC236}">
                  <a16:creationId xmlns:a16="http://schemas.microsoft.com/office/drawing/2014/main" id="{25498EED-8867-433A-9587-436A02E5F6E2}"/>
                </a:ext>
              </a:extLst>
            </p:cNvPr>
            <p:cNvGrpSpPr/>
            <p:nvPr/>
          </p:nvGrpSpPr>
          <p:grpSpPr>
            <a:xfrm>
              <a:off x="9900415" y="2041328"/>
              <a:ext cx="845142" cy="281194"/>
              <a:chOff x="8204981" y="5276039"/>
              <a:chExt cx="1923169" cy="446190"/>
            </a:xfrm>
          </p:grpSpPr>
          <p:sp>
            <p:nvSpPr>
              <p:cNvPr id="358" name="Freeform: Shape 357">
                <a:extLst>
                  <a:ext uri="{FF2B5EF4-FFF2-40B4-BE49-F238E27FC236}">
                    <a16:creationId xmlns:a16="http://schemas.microsoft.com/office/drawing/2014/main" id="{0FDA5272-6D31-8384-2BB6-93D032383741}"/>
                  </a:ext>
                </a:extLst>
              </p:cNvPr>
              <p:cNvSpPr/>
              <p:nvPr/>
            </p:nvSpPr>
            <p:spPr>
              <a:xfrm flipH="1">
                <a:off x="8599188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rgbClr val="FF0000">
                        <a:lumMod val="58000"/>
                        <a:lumOff val="42000"/>
                      </a:srgbClr>
                    </a:gs>
                    <a:gs pos="100000">
                      <a:schemeClr val="accent2">
                        <a:lumMod val="94000"/>
                      </a:schemeClr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9" name="Freeform: Shape 358">
                <a:extLst>
                  <a:ext uri="{FF2B5EF4-FFF2-40B4-BE49-F238E27FC236}">
                    <a16:creationId xmlns:a16="http://schemas.microsoft.com/office/drawing/2014/main" id="{9DEC7B98-CF53-9782-DBB5-765486B458A3}"/>
                  </a:ext>
                </a:extLst>
              </p:cNvPr>
              <p:cNvSpPr/>
              <p:nvPr/>
            </p:nvSpPr>
            <p:spPr>
              <a:xfrm>
                <a:off x="8204981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rgbClr val="FF0000">
                        <a:lumMod val="58000"/>
                        <a:lumOff val="42000"/>
                      </a:srgbClr>
                    </a:gs>
                    <a:gs pos="100000">
                      <a:schemeClr val="accent2">
                        <a:lumMod val="94000"/>
                      </a:schemeClr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48" name="Group 347">
              <a:extLst>
                <a:ext uri="{FF2B5EF4-FFF2-40B4-BE49-F238E27FC236}">
                  <a16:creationId xmlns:a16="http://schemas.microsoft.com/office/drawing/2014/main" id="{FF2B4012-3D78-AAF7-4CA2-C4396FE0E1FE}"/>
                </a:ext>
              </a:extLst>
            </p:cNvPr>
            <p:cNvGrpSpPr/>
            <p:nvPr/>
          </p:nvGrpSpPr>
          <p:grpSpPr>
            <a:xfrm>
              <a:off x="10563752" y="2050681"/>
              <a:ext cx="231269" cy="191"/>
              <a:chOff x="9204201" y="6102517"/>
              <a:chExt cx="231269" cy="191"/>
            </a:xfrm>
          </p:grpSpPr>
          <p:cxnSp>
            <p:nvCxnSpPr>
              <p:cNvPr id="354" name="Straight Connector 353">
                <a:extLst>
                  <a:ext uri="{FF2B5EF4-FFF2-40B4-BE49-F238E27FC236}">
                    <a16:creationId xmlns:a16="http://schemas.microsoft.com/office/drawing/2014/main" id="{42D582BB-A342-5C43-98FD-216BF6CCD6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4201" y="6102708"/>
                <a:ext cx="153027" cy="0"/>
              </a:xfrm>
              <a:prstGeom prst="line">
                <a:avLst/>
              </a:prstGeom>
              <a:ln w="57150">
                <a:solidFill>
                  <a:schemeClr val="bg1">
                    <a:lumMod val="50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>
                <a:extLst>
                  <a:ext uri="{FF2B5EF4-FFF2-40B4-BE49-F238E27FC236}">
                    <a16:creationId xmlns:a16="http://schemas.microsoft.com/office/drawing/2014/main" id="{44EDCAAD-5E39-7F17-474E-110700DADB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60555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  <a:bevel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>
                <a:extLst>
                  <a:ext uri="{FF2B5EF4-FFF2-40B4-BE49-F238E27FC236}">
                    <a16:creationId xmlns:a16="http://schemas.microsoft.com/office/drawing/2014/main" id="{17115187-40F8-E3F9-99CF-ED80FC35F3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3277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85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>
                <a:extLst>
                  <a:ext uri="{FF2B5EF4-FFF2-40B4-BE49-F238E27FC236}">
                    <a16:creationId xmlns:a16="http://schemas.microsoft.com/office/drawing/2014/main" id="{BA1E95C6-EDEE-B7FF-18F5-67DD1B27FE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29888" y="6102517"/>
                <a:ext cx="45720" cy="0"/>
              </a:xfrm>
              <a:prstGeom prst="line">
                <a:avLst/>
              </a:prstGeom>
              <a:ln w="101600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C900A8D6-06A1-CB0E-D4B7-5A0A52800B79}"/>
                </a:ext>
              </a:extLst>
            </p:cNvPr>
            <p:cNvGrpSpPr/>
            <p:nvPr/>
          </p:nvGrpSpPr>
          <p:grpSpPr>
            <a:xfrm flipH="1">
              <a:off x="9842381" y="2041328"/>
              <a:ext cx="231269" cy="191"/>
              <a:chOff x="9204201" y="6102517"/>
              <a:chExt cx="231269" cy="191"/>
            </a:xfrm>
          </p:grpSpPr>
          <p:cxnSp>
            <p:nvCxnSpPr>
              <p:cNvPr id="350" name="Straight Connector 349">
                <a:extLst>
                  <a:ext uri="{FF2B5EF4-FFF2-40B4-BE49-F238E27FC236}">
                    <a16:creationId xmlns:a16="http://schemas.microsoft.com/office/drawing/2014/main" id="{F92C63C7-91A3-BA83-96F4-63234F061A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4201" y="6102708"/>
                <a:ext cx="153027" cy="0"/>
              </a:xfrm>
              <a:prstGeom prst="line">
                <a:avLst/>
              </a:prstGeom>
              <a:ln w="57150">
                <a:solidFill>
                  <a:schemeClr val="bg1">
                    <a:lumMod val="50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>
                <a:extLst>
                  <a:ext uri="{FF2B5EF4-FFF2-40B4-BE49-F238E27FC236}">
                    <a16:creationId xmlns:a16="http://schemas.microsoft.com/office/drawing/2014/main" id="{67662A92-3A5F-1AE0-FE39-5D6C314934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60555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  <a:bevel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>
                <a:extLst>
                  <a:ext uri="{FF2B5EF4-FFF2-40B4-BE49-F238E27FC236}">
                    <a16:creationId xmlns:a16="http://schemas.microsoft.com/office/drawing/2014/main" id="{9C454424-5880-0D67-1923-BA77950EA3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3277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85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>
                <a:extLst>
                  <a:ext uri="{FF2B5EF4-FFF2-40B4-BE49-F238E27FC236}">
                    <a16:creationId xmlns:a16="http://schemas.microsoft.com/office/drawing/2014/main" id="{149BC215-6F16-D6D2-8087-465F5C8DB3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29888" y="6102517"/>
                <a:ext cx="45720" cy="0"/>
              </a:xfrm>
              <a:prstGeom prst="line">
                <a:avLst/>
              </a:prstGeom>
              <a:ln w="101600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0" name="Group 359">
            <a:extLst>
              <a:ext uri="{FF2B5EF4-FFF2-40B4-BE49-F238E27FC236}">
                <a16:creationId xmlns:a16="http://schemas.microsoft.com/office/drawing/2014/main" id="{46C892F3-099D-A089-3E47-4F08B2A0E431}"/>
              </a:ext>
            </a:extLst>
          </p:cNvPr>
          <p:cNvGrpSpPr/>
          <p:nvPr/>
        </p:nvGrpSpPr>
        <p:grpSpPr>
          <a:xfrm>
            <a:off x="6809900" y="2033229"/>
            <a:ext cx="845142" cy="281194"/>
            <a:chOff x="8204981" y="5276039"/>
            <a:chExt cx="1923169" cy="446190"/>
          </a:xfrm>
        </p:grpSpPr>
        <p:sp>
          <p:nvSpPr>
            <p:cNvPr id="361" name="Freeform: Shape 360">
              <a:extLst>
                <a:ext uri="{FF2B5EF4-FFF2-40B4-BE49-F238E27FC236}">
                  <a16:creationId xmlns:a16="http://schemas.microsoft.com/office/drawing/2014/main" id="{E43191CF-6350-70B7-5749-CF5E6123E893}"/>
                </a:ext>
              </a:extLst>
            </p:cNvPr>
            <p:cNvSpPr/>
            <p:nvPr/>
          </p:nvSpPr>
          <p:spPr>
            <a:xfrm flipH="1">
              <a:off x="8599188" y="5276039"/>
              <a:ext cx="1528962" cy="446190"/>
            </a:xfrm>
            <a:custGeom>
              <a:avLst/>
              <a:gdLst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97073 h 467672"/>
                <a:gd name="connsiteX4" fmla="*/ 1445451 w 1880664"/>
                <a:gd name="connsiteY4" fmla="*/ 344775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45451 w 1880664"/>
                <a:gd name="connsiteY4" fmla="*/ 344775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3162"/>
                <a:gd name="connsiteX1" fmla="*/ 956117 w 1880664"/>
                <a:gd name="connsiteY1" fmla="*/ 3143 h 463162"/>
                <a:gd name="connsiteX2" fmla="*/ 1280836 w 1880664"/>
                <a:gd name="connsiteY2" fmla="*/ 51626 h 463162"/>
                <a:gd name="connsiteX3" fmla="*/ 1499570 w 1880664"/>
                <a:gd name="connsiteY3" fmla="*/ 175651 h 463162"/>
                <a:gd name="connsiteX4" fmla="*/ 1413881 w 1880664"/>
                <a:gd name="connsiteY4" fmla="*/ 343648 h 463162"/>
                <a:gd name="connsiteX5" fmla="*/ 995580 w 1880664"/>
                <a:gd name="connsiteY5" fmla="*/ 463162 h 463162"/>
                <a:gd name="connsiteX6" fmla="*/ 622378 w 1880664"/>
                <a:gd name="connsiteY6" fmla="*/ 343648 h 463162"/>
                <a:gd name="connsiteX7" fmla="*/ 543453 w 1880664"/>
                <a:gd name="connsiteY7" fmla="*/ 186925 h 463162"/>
                <a:gd name="connsiteX8" fmla="*/ 704685 w 1880664"/>
                <a:gd name="connsiteY8" fmla="*/ 59518 h 463162"/>
                <a:gd name="connsiteX9" fmla="*/ 945969 w 1880664"/>
                <a:gd name="connsiteY9" fmla="*/ 6526 h 463162"/>
                <a:gd name="connsiteX10" fmla="*/ 1135389 w 1880664"/>
                <a:gd name="connsiteY10" fmla="*/ 58391 h 463162"/>
                <a:gd name="connsiteX11" fmla="*/ 1320298 w 1880664"/>
                <a:gd name="connsiteY11" fmla="*/ 156483 h 463162"/>
                <a:gd name="connsiteX12" fmla="*/ 1297748 w 1880664"/>
                <a:gd name="connsiteY12" fmla="*/ 315460 h 463162"/>
                <a:gd name="connsiteX13" fmla="*/ 1097054 w 1880664"/>
                <a:gd name="connsiteY13" fmla="*/ 418062 h 463162"/>
                <a:gd name="connsiteX14" fmla="*/ 828710 w 1880664"/>
                <a:gd name="connsiteY14" fmla="*/ 441740 h 463162"/>
                <a:gd name="connsiteX15" fmla="*/ 554728 w 1880664"/>
                <a:gd name="connsiteY15" fmla="*/ 398895 h 463162"/>
                <a:gd name="connsiteX16" fmla="*/ 376583 w 1880664"/>
                <a:gd name="connsiteY16" fmla="*/ 229770 h 463162"/>
                <a:gd name="connsiteX17" fmla="*/ 510756 w 1880664"/>
                <a:gd name="connsiteY17" fmla="*/ 73048 h 463162"/>
                <a:gd name="connsiteX18" fmla="*/ 722725 w 1880664"/>
                <a:gd name="connsiteY18" fmla="*/ 22311 h 463162"/>
                <a:gd name="connsiteX19" fmla="*/ 944842 w 1880664"/>
                <a:gd name="connsiteY19" fmla="*/ 4271 h 463162"/>
                <a:gd name="connsiteX20" fmla="*/ 1880664 w 1880664"/>
                <a:gd name="connsiteY20" fmla="*/ 9908 h 463162"/>
                <a:gd name="connsiteX21" fmla="*/ 1879537 w 1880664"/>
                <a:gd name="connsiteY21" fmla="*/ 9908 h 463162"/>
                <a:gd name="connsiteX0" fmla="*/ 0 w 1880664"/>
                <a:gd name="connsiteY0" fmla="*/ 8781 h 463162"/>
                <a:gd name="connsiteX1" fmla="*/ 956117 w 1880664"/>
                <a:gd name="connsiteY1" fmla="*/ 3143 h 463162"/>
                <a:gd name="connsiteX2" fmla="*/ 1280836 w 1880664"/>
                <a:gd name="connsiteY2" fmla="*/ 51626 h 463162"/>
                <a:gd name="connsiteX3" fmla="*/ 1499570 w 1880664"/>
                <a:gd name="connsiteY3" fmla="*/ 175651 h 463162"/>
                <a:gd name="connsiteX4" fmla="*/ 1413881 w 1880664"/>
                <a:gd name="connsiteY4" fmla="*/ 343648 h 463162"/>
                <a:gd name="connsiteX5" fmla="*/ 1026022 w 1880664"/>
                <a:gd name="connsiteY5" fmla="*/ 463162 h 463162"/>
                <a:gd name="connsiteX6" fmla="*/ 622378 w 1880664"/>
                <a:gd name="connsiteY6" fmla="*/ 343648 h 463162"/>
                <a:gd name="connsiteX7" fmla="*/ 543453 w 1880664"/>
                <a:gd name="connsiteY7" fmla="*/ 186925 h 463162"/>
                <a:gd name="connsiteX8" fmla="*/ 704685 w 1880664"/>
                <a:gd name="connsiteY8" fmla="*/ 59518 h 463162"/>
                <a:gd name="connsiteX9" fmla="*/ 945969 w 1880664"/>
                <a:gd name="connsiteY9" fmla="*/ 6526 h 463162"/>
                <a:gd name="connsiteX10" fmla="*/ 1135389 w 1880664"/>
                <a:gd name="connsiteY10" fmla="*/ 58391 h 463162"/>
                <a:gd name="connsiteX11" fmla="*/ 1320298 w 1880664"/>
                <a:gd name="connsiteY11" fmla="*/ 156483 h 463162"/>
                <a:gd name="connsiteX12" fmla="*/ 1297748 w 1880664"/>
                <a:gd name="connsiteY12" fmla="*/ 315460 h 463162"/>
                <a:gd name="connsiteX13" fmla="*/ 1097054 w 1880664"/>
                <a:gd name="connsiteY13" fmla="*/ 418062 h 463162"/>
                <a:gd name="connsiteX14" fmla="*/ 828710 w 1880664"/>
                <a:gd name="connsiteY14" fmla="*/ 441740 h 463162"/>
                <a:gd name="connsiteX15" fmla="*/ 554728 w 1880664"/>
                <a:gd name="connsiteY15" fmla="*/ 398895 h 463162"/>
                <a:gd name="connsiteX16" fmla="*/ 376583 w 1880664"/>
                <a:gd name="connsiteY16" fmla="*/ 229770 h 463162"/>
                <a:gd name="connsiteX17" fmla="*/ 510756 w 1880664"/>
                <a:gd name="connsiteY17" fmla="*/ 73048 h 463162"/>
                <a:gd name="connsiteX18" fmla="*/ 722725 w 1880664"/>
                <a:gd name="connsiteY18" fmla="*/ 22311 h 463162"/>
                <a:gd name="connsiteX19" fmla="*/ 944842 w 1880664"/>
                <a:gd name="connsiteY19" fmla="*/ 4271 h 463162"/>
                <a:gd name="connsiteX20" fmla="*/ 1880664 w 1880664"/>
                <a:gd name="connsiteY20" fmla="*/ 9908 h 463162"/>
                <a:gd name="connsiteX21" fmla="*/ 1879537 w 1880664"/>
                <a:gd name="connsiteY21" fmla="*/ 9908 h 463162"/>
                <a:gd name="connsiteX0" fmla="*/ 0 w 1880664"/>
                <a:gd name="connsiteY0" fmla="*/ 8781 h 468655"/>
                <a:gd name="connsiteX1" fmla="*/ 956117 w 1880664"/>
                <a:gd name="connsiteY1" fmla="*/ 3143 h 468655"/>
                <a:gd name="connsiteX2" fmla="*/ 1280836 w 1880664"/>
                <a:gd name="connsiteY2" fmla="*/ 51626 h 468655"/>
                <a:gd name="connsiteX3" fmla="*/ 1499570 w 1880664"/>
                <a:gd name="connsiteY3" fmla="*/ 175651 h 468655"/>
                <a:gd name="connsiteX4" fmla="*/ 1413881 w 1880664"/>
                <a:gd name="connsiteY4" fmla="*/ 343648 h 468655"/>
                <a:gd name="connsiteX5" fmla="*/ 1026022 w 1880664"/>
                <a:gd name="connsiteY5" fmla="*/ 463162 h 468655"/>
                <a:gd name="connsiteX6" fmla="*/ 622378 w 1880664"/>
                <a:gd name="connsiteY6" fmla="*/ 343648 h 468655"/>
                <a:gd name="connsiteX7" fmla="*/ 543453 w 1880664"/>
                <a:gd name="connsiteY7" fmla="*/ 186925 h 468655"/>
                <a:gd name="connsiteX8" fmla="*/ 704685 w 1880664"/>
                <a:gd name="connsiteY8" fmla="*/ 59518 h 468655"/>
                <a:gd name="connsiteX9" fmla="*/ 945969 w 1880664"/>
                <a:gd name="connsiteY9" fmla="*/ 6526 h 468655"/>
                <a:gd name="connsiteX10" fmla="*/ 1135389 w 1880664"/>
                <a:gd name="connsiteY10" fmla="*/ 58391 h 468655"/>
                <a:gd name="connsiteX11" fmla="*/ 1320298 w 1880664"/>
                <a:gd name="connsiteY11" fmla="*/ 156483 h 468655"/>
                <a:gd name="connsiteX12" fmla="*/ 1297748 w 1880664"/>
                <a:gd name="connsiteY12" fmla="*/ 315460 h 468655"/>
                <a:gd name="connsiteX13" fmla="*/ 1097054 w 1880664"/>
                <a:gd name="connsiteY13" fmla="*/ 418062 h 468655"/>
                <a:gd name="connsiteX14" fmla="*/ 828710 w 1880664"/>
                <a:gd name="connsiteY14" fmla="*/ 441740 h 468655"/>
                <a:gd name="connsiteX15" fmla="*/ 554728 w 1880664"/>
                <a:gd name="connsiteY15" fmla="*/ 398895 h 468655"/>
                <a:gd name="connsiteX16" fmla="*/ 376583 w 1880664"/>
                <a:gd name="connsiteY16" fmla="*/ 229770 h 468655"/>
                <a:gd name="connsiteX17" fmla="*/ 510756 w 1880664"/>
                <a:gd name="connsiteY17" fmla="*/ 73048 h 468655"/>
                <a:gd name="connsiteX18" fmla="*/ 722725 w 1880664"/>
                <a:gd name="connsiteY18" fmla="*/ 22311 h 468655"/>
                <a:gd name="connsiteX19" fmla="*/ 944842 w 1880664"/>
                <a:gd name="connsiteY19" fmla="*/ 4271 h 468655"/>
                <a:gd name="connsiteX20" fmla="*/ 1880664 w 1880664"/>
                <a:gd name="connsiteY20" fmla="*/ 9908 h 468655"/>
                <a:gd name="connsiteX21" fmla="*/ 1879537 w 1880664"/>
                <a:gd name="connsiteY21" fmla="*/ 9908 h 468655"/>
                <a:gd name="connsiteX0" fmla="*/ 0 w 1880664"/>
                <a:gd name="connsiteY0" fmla="*/ 8781 h 463696"/>
                <a:gd name="connsiteX1" fmla="*/ 956117 w 1880664"/>
                <a:gd name="connsiteY1" fmla="*/ 3143 h 463696"/>
                <a:gd name="connsiteX2" fmla="*/ 1280836 w 1880664"/>
                <a:gd name="connsiteY2" fmla="*/ 51626 h 463696"/>
                <a:gd name="connsiteX3" fmla="*/ 1499570 w 1880664"/>
                <a:gd name="connsiteY3" fmla="*/ 175651 h 463696"/>
                <a:gd name="connsiteX4" fmla="*/ 1413881 w 1880664"/>
                <a:gd name="connsiteY4" fmla="*/ 343648 h 463696"/>
                <a:gd name="connsiteX5" fmla="*/ 1026022 w 1880664"/>
                <a:gd name="connsiteY5" fmla="*/ 463162 h 463696"/>
                <a:gd name="connsiteX6" fmla="*/ 622378 w 1880664"/>
                <a:gd name="connsiteY6" fmla="*/ 343648 h 463696"/>
                <a:gd name="connsiteX7" fmla="*/ 543453 w 1880664"/>
                <a:gd name="connsiteY7" fmla="*/ 186925 h 463696"/>
                <a:gd name="connsiteX8" fmla="*/ 704685 w 1880664"/>
                <a:gd name="connsiteY8" fmla="*/ 59518 h 463696"/>
                <a:gd name="connsiteX9" fmla="*/ 945969 w 1880664"/>
                <a:gd name="connsiteY9" fmla="*/ 6526 h 463696"/>
                <a:gd name="connsiteX10" fmla="*/ 1135389 w 1880664"/>
                <a:gd name="connsiteY10" fmla="*/ 58391 h 463696"/>
                <a:gd name="connsiteX11" fmla="*/ 1320298 w 1880664"/>
                <a:gd name="connsiteY11" fmla="*/ 156483 h 463696"/>
                <a:gd name="connsiteX12" fmla="*/ 1297748 w 1880664"/>
                <a:gd name="connsiteY12" fmla="*/ 315460 h 463696"/>
                <a:gd name="connsiteX13" fmla="*/ 1097054 w 1880664"/>
                <a:gd name="connsiteY13" fmla="*/ 418062 h 463696"/>
                <a:gd name="connsiteX14" fmla="*/ 828710 w 1880664"/>
                <a:gd name="connsiteY14" fmla="*/ 441740 h 463696"/>
                <a:gd name="connsiteX15" fmla="*/ 554728 w 1880664"/>
                <a:gd name="connsiteY15" fmla="*/ 398895 h 463696"/>
                <a:gd name="connsiteX16" fmla="*/ 376583 w 1880664"/>
                <a:gd name="connsiteY16" fmla="*/ 229770 h 463696"/>
                <a:gd name="connsiteX17" fmla="*/ 510756 w 1880664"/>
                <a:gd name="connsiteY17" fmla="*/ 73048 h 463696"/>
                <a:gd name="connsiteX18" fmla="*/ 722725 w 1880664"/>
                <a:gd name="connsiteY18" fmla="*/ 22311 h 463696"/>
                <a:gd name="connsiteX19" fmla="*/ 944842 w 1880664"/>
                <a:gd name="connsiteY19" fmla="*/ 4271 h 463696"/>
                <a:gd name="connsiteX20" fmla="*/ 1880664 w 1880664"/>
                <a:gd name="connsiteY20" fmla="*/ 9908 h 463696"/>
                <a:gd name="connsiteX21" fmla="*/ 1879537 w 1880664"/>
                <a:gd name="connsiteY21" fmla="*/ 9908 h 46369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7658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7658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8560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91240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510756 w 1880664"/>
                <a:gd name="connsiteY16" fmla="*/ 73048 h 454454"/>
                <a:gd name="connsiteX17" fmla="*/ 722725 w 1880664"/>
                <a:gd name="connsiteY17" fmla="*/ 22311 h 454454"/>
                <a:gd name="connsiteX18" fmla="*/ 944842 w 1880664"/>
                <a:gd name="connsiteY18" fmla="*/ 4271 h 454454"/>
                <a:gd name="connsiteX19" fmla="*/ 1880664 w 1880664"/>
                <a:gd name="connsiteY19" fmla="*/ 9908 h 454454"/>
                <a:gd name="connsiteX20" fmla="*/ 1879537 w 1880664"/>
                <a:gd name="connsiteY20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510756 w 1880664"/>
                <a:gd name="connsiteY16" fmla="*/ 73048 h 454454"/>
                <a:gd name="connsiteX17" fmla="*/ 722725 w 1880664"/>
                <a:gd name="connsiteY17" fmla="*/ 22311 h 454454"/>
                <a:gd name="connsiteX18" fmla="*/ 944842 w 1880664"/>
                <a:gd name="connsiteY18" fmla="*/ 4271 h 454454"/>
                <a:gd name="connsiteX19" fmla="*/ 1880664 w 1880664"/>
                <a:gd name="connsiteY19" fmla="*/ 9908 h 454454"/>
                <a:gd name="connsiteX20" fmla="*/ 1879537 w 1880664"/>
                <a:gd name="connsiteY20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722725 w 1880664"/>
                <a:gd name="connsiteY16" fmla="*/ 22311 h 454454"/>
                <a:gd name="connsiteX17" fmla="*/ 944842 w 1880664"/>
                <a:gd name="connsiteY17" fmla="*/ 4271 h 454454"/>
                <a:gd name="connsiteX18" fmla="*/ 1880664 w 1880664"/>
                <a:gd name="connsiteY18" fmla="*/ 9908 h 454454"/>
                <a:gd name="connsiteX19" fmla="*/ 1879537 w 1880664"/>
                <a:gd name="connsiteY19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944842 w 1880664"/>
                <a:gd name="connsiteY16" fmla="*/ 4271 h 454454"/>
                <a:gd name="connsiteX17" fmla="*/ 1880664 w 1880664"/>
                <a:gd name="connsiteY17" fmla="*/ 9908 h 454454"/>
                <a:gd name="connsiteX18" fmla="*/ 1879537 w 1880664"/>
                <a:gd name="connsiteY18" fmla="*/ 9908 h 454454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932439 w 1880664"/>
                <a:gd name="connsiteY13" fmla="*/ 450760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932439 w 1880664"/>
                <a:gd name="connsiteY13" fmla="*/ 450760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50741 w 1880664"/>
                <a:gd name="connsiteY11" fmla="*/ 223005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50741 w 1880664"/>
                <a:gd name="connsiteY11" fmla="*/ 223005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10093 h 454918"/>
                <a:gd name="connsiteX1" fmla="*/ 956117 w 1880664"/>
                <a:gd name="connsiteY1" fmla="*/ 4455 h 454918"/>
                <a:gd name="connsiteX2" fmla="*/ 1280836 w 1880664"/>
                <a:gd name="connsiteY2" fmla="*/ 52938 h 454918"/>
                <a:gd name="connsiteX3" fmla="*/ 1499570 w 1880664"/>
                <a:gd name="connsiteY3" fmla="*/ 176963 h 454918"/>
                <a:gd name="connsiteX4" fmla="*/ 1413881 w 1880664"/>
                <a:gd name="connsiteY4" fmla="*/ 344960 h 454918"/>
                <a:gd name="connsiteX5" fmla="*/ 1026022 w 1880664"/>
                <a:gd name="connsiteY5" fmla="*/ 454327 h 454918"/>
                <a:gd name="connsiteX6" fmla="*/ 622378 w 1880664"/>
                <a:gd name="connsiteY6" fmla="*/ 344960 h 454918"/>
                <a:gd name="connsiteX7" fmla="*/ 543453 w 1880664"/>
                <a:gd name="connsiteY7" fmla="*/ 188237 h 454918"/>
                <a:gd name="connsiteX8" fmla="*/ 704685 w 1880664"/>
                <a:gd name="connsiteY8" fmla="*/ 60830 h 454918"/>
                <a:gd name="connsiteX9" fmla="*/ 945969 w 1880664"/>
                <a:gd name="connsiteY9" fmla="*/ 7838 h 454918"/>
                <a:gd name="connsiteX10" fmla="*/ 1350741 w 1880664"/>
                <a:gd name="connsiteY10" fmla="*/ 224317 h 454918"/>
                <a:gd name="connsiteX11" fmla="*/ 932439 w 1880664"/>
                <a:gd name="connsiteY11" fmla="*/ 452072 h 454918"/>
                <a:gd name="connsiteX12" fmla="*/ 391240 w 1880664"/>
                <a:gd name="connsiteY12" fmla="*/ 231082 h 454918"/>
                <a:gd name="connsiteX13" fmla="*/ 944842 w 1880664"/>
                <a:gd name="connsiteY13" fmla="*/ 5583 h 454918"/>
                <a:gd name="connsiteX14" fmla="*/ 1880664 w 1880664"/>
                <a:gd name="connsiteY14" fmla="*/ 11220 h 454918"/>
                <a:gd name="connsiteX15" fmla="*/ 1879537 w 1880664"/>
                <a:gd name="connsiteY15" fmla="*/ 11220 h 454918"/>
                <a:gd name="connsiteX0" fmla="*/ 0 w 1880664"/>
                <a:gd name="connsiteY0" fmla="*/ 10093 h 454918"/>
                <a:gd name="connsiteX1" fmla="*/ 956117 w 1880664"/>
                <a:gd name="connsiteY1" fmla="*/ 4455 h 454918"/>
                <a:gd name="connsiteX2" fmla="*/ 1280836 w 1880664"/>
                <a:gd name="connsiteY2" fmla="*/ 52938 h 454918"/>
                <a:gd name="connsiteX3" fmla="*/ 1499570 w 1880664"/>
                <a:gd name="connsiteY3" fmla="*/ 176963 h 454918"/>
                <a:gd name="connsiteX4" fmla="*/ 1413881 w 1880664"/>
                <a:gd name="connsiteY4" fmla="*/ 344960 h 454918"/>
                <a:gd name="connsiteX5" fmla="*/ 1026022 w 1880664"/>
                <a:gd name="connsiteY5" fmla="*/ 454327 h 454918"/>
                <a:gd name="connsiteX6" fmla="*/ 622378 w 1880664"/>
                <a:gd name="connsiteY6" fmla="*/ 344960 h 454918"/>
                <a:gd name="connsiteX7" fmla="*/ 543453 w 1880664"/>
                <a:gd name="connsiteY7" fmla="*/ 188237 h 454918"/>
                <a:gd name="connsiteX8" fmla="*/ 704685 w 1880664"/>
                <a:gd name="connsiteY8" fmla="*/ 60830 h 454918"/>
                <a:gd name="connsiteX9" fmla="*/ 945969 w 1880664"/>
                <a:gd name="connsiteY9" fmla="*/ 7838 h 454918"/>
                <a:gd name="connsiteX10" fmla="*/ 1350741 w 1880664"/>
                <a:gd name="connsiteY10" fmla="*/ 224317 h 454918"/>
                <a:gd name="connsiteX11" fmla="*/ 932439 w 1880664"/>
                <a:gd name="connsiteY11" fmla="*/ 452072 h 454918"/>
                <a:gd name="connsiteX12" fmla="*/ 391240 w 1880664"/>
                <a:gd name="connsiteY12" fmla="*/ 231082 h 454918"/>
                <a:gd name="connsiteX13" fmla="*/ 944842 w 1880664"/>
                <a:gd name="connsiteY13" fmla="*/ 5583 h 454918"/>
                <a:gd name="connsiteX14" fmla="*/ 1880664 w 1880664"/>
                <a:gd name="connsiteY14" fmla="*/ 11220 h 454918"/>
                <a:gd name="connsiteX15" fmla="*/ 1879537 w 1880664"/>
                <a:gd name="connsiteY15" fmla="*/ 11220 h 454918"/>
                <a:gd name="connsiteX0" fmla="*/ 0 w 1880664"/>
                <a:gd name="connsiteY0" fmla="*/ 10093 h 459486"/>
                <a:gd name="connsiteX1" fmla="*/ 956117 w 1880664"/>
                <a:gd name="connsiteY1" fmla="*/ 4455 h 459486"/>
                <a:gd name="connsiteX2" fmla="*/ 1280836 w 1880664"/>
                <a:gd name="connsiteY2" fmla="*/ 52938 h 459486"/>
                <a:gd name="connsiteX3" fmla="*/ 1499570 w 1880664"/>
                <a:gd name="connsiteY3" fmla="*/ 176963 h 459486"/>
                <a:gd name="connsiteX4" fmla="*/ 1026022 w 1880664"/>
                <a:gd name="connsiteY4" fmla="*/ 454327 h 459486"/>
                <a:gd name="connsiteX5" fmla="*/ 622378 w 1880664"/>
                <a:gd name="connsiteY5" fmla="*/ 344960 h 459486"/>
                <a:gd name="connsiteX6" fmla="*/ 543453 w 1880664"/>
                <a:gd name="connsiteY6" fmla="*/ 188237 h 459486"/>
                <a:gd name="connsiteX7" fmla="*/ 704685 w 1880664"/>
                <a:gd name="connsiteY7" fmla="*/ 60830 h 459486"/>
                <a:gd name="connsiteX8" fmla="*/ 945969 w 1880664"/>
                <a:gd name="connsiteY8" fmla="*/ 7838 h 459486"/>
                <a:gd name="connsiteX9" fmla="*/ 1350741 w 1880664"/>
                <a:gd name="connsiteY9" fmla="*/ 224317 h 459486"/>
                <a:gd name="connsiteX10" fmla="*/ 932439 w 1880664"/>
                <a:gd name="connsiteY10" fmla="*/ 452072 h 459486"/>
                <a:gd name="connsiteX11" fmla="*/ 391240 w 1880664"/>
                <a:gd name="connsiteY11" fmla="*/ 231082 h 459486"/>
                <a:gd name="connsiteX12" fmla="*/ 944842 w 1880664"/>
                <a:gd name="connsiteY12" fmla="*/ 5583 h 459486"/>
                <a:gd name="connsiteX13" fmla="*/ 1880664 w 1880664"/>
                <a:gd name="connsiteY13" fmla="*/ 11220 h 459486"/>
                <a:gd name="connsiteX14" fmla="*/ 1879537 w 1880664"/>
                <a:gd name="connsiteY14" fmla="*/ 11220 h 459486"/>
                <a:gd name="connsiteX0" fmla="*/ 0 w 1880664"/>
                <a:gd name="connsiteY0" fmla="*/ 10093 h 456851"/>
                <a:gd name="connsiteX1" fmla="*/ 956117 w 1880664"/>
                <a:gd name="connsiteY1" fmla="*/ 4455 h 456851"/>
                <a:gd name="connsiteX2" fmla="*/ 1280836 w 1880664"/>
                <a:gd name="connsiteY2" fmla="*/ 52938 h 456851"/>
                <a:gd name="connsiteX3" fmla="*/ 1509717 w 1880664"/>
                <a:gd name="connsiteY3" fmla="*/ 236721 h 456851"/>
                <a:gd name="connsiteX4" fmla="*/ 1026022 w 1880664"/>
                <a:gd name="connsiteY4" fmla="*/ 454327 h 456851"/>
                <a:gd name="connsiteX5" fmla="*/ 622378 w 1880664"/>
                <a:gd name="connsiteY5" fmla="*/ 344960 h 456851"/>
                <a:gd name="connsiteX6" fmla="*/ 543453 w 1880664"/>
                <a:gd name="connsiteY6" fmla="*/ 188237 h 456851"/>
                <a:gd name="connsiteX7" fmla="*/ 704685 w 1880664"/>
                <a:gd name="connsiteY7" fmla="*/ 60830 h 456851"/>
                <a:gd name="connsiteX8" fmla="*/ 945969 w 1880664"/>
                <a:gd name="connsiteY8" fmla="*/ 7838 h 456851"/>
                <a:gd name="connsiteX9" fmla="*/ 1350741 w 1880664"/>
                <a:gd name="connsiteY9" fmla="*/ 224317 h 456851"/>
                <a:gd name="connsiteX10" fmla="*/ 932439 w 1880664"/>
                <a:gd name="connsiteY10" fmla="*/ 452072 h 456851"/>
                <a:gd name="connsiteX11" fmla="*/ 391240 w 1880664"/>
                <a:gd name="connsiteY11" fmla="*/ 231082 h 456851"/>
                <a:gd name="connsiteX12" fmla="*/ 944842 w 1880664"/>
                <a:gd name="connsiteY12" fmla="*/ 5583 h 456851"/>
                <a:gd name="connsiteX13" fmla="*/ 1880664 w 1880664"/>
                <a:gd name="connsiteY13" fmla="*/ 11220 h 456851"/>
                <a:gd name="connsiteX14" fmla="*/ 1879537 w 1880664"/>
                <a:gd name="connsiteY14" fmla="*/ 11220 h 456851"/>
                <a:gd name="connsiteX0" fmla="*/ 0 w 1880664"/>
                <a:gd name="connsiteY0" fmla="*/ 10093 h 456851"/>
                <a:gd name="connsiteX1" fmla="*/ 956117 w 1880664"/>
                <a:gd name="connsiteY1" fmla="*/ 4455 h 456851"/>
                <a:gd name="connsiteX2" fmla="*/ 1280836 w 1880664"/>
                <a:gd name="connsiteY2" fmla="*/ 52938 h 456851"/>
                <a:gd name="connsiteX3" fmla="*/ 1509717 w 1880664"/>
                <a:gd name="connsiteY3" fmla="*/ 236721 h 456851"/>
                <a:gd name="connsiteX4" fmla="*/ 1026022 w 1880664"/>
                <a:gd name="connsiteY4" fmla="*/ 454327 h 456851"/>
                <a:gd name="connsiteX5" fmla="*/ 622378 w 1880664"/>
                <a:gd name="connsiteY5" fmla="*/ 344960 h 456851"/>
                <a:gd name="connsiteX6" fmla="*/ 543453 w 1880664"/>
                <a:gd name="connsiteY6" fmla="*/ 188237 h 456851"/>
                <a:gd name="connsiteX7" fmla="*/ 704685 w 1880664"/>
                <a:gd name="connsiteY7" fmla="*/ 60830 h 456851"/>
                <a:gd name="connsiteX8" fmla="*/ 945969 w 1880664"/>
                <a:gd name="connsiteY8" fmla="*/ 7838 h 456851"/>
                <a:gd name="connsiteX9" fmla="*/ 1350741 w 1880664"/>
                <a:gd name="connsiteY9" fmla="*/ 224317 h 456851"/>
                <a:gd name="connsiteX10" fmla="*/ 932439 w 1880664"/>
                <a:gd name="connsiteY10" fmla="*/ 452072 h 456851"/>
                <a:gd name="connsiteX11" fmla="*/ 391240 w 1880664"/>
                <a:gd name="connsiteY11" fmla="*/ 231082 h 456851"/>
                <a:gd name="connsiteX12" fmla="*/ 944842 w 1880664"/>
                <a:gd name="connsiteY12" fmla="*/ 5583 h 456851"/>
                <a:gd name="connsiteX13" fmla="*/ 1880664 w 1880664"/>
                <a:gd name="connsiteY13" fmla="*/ 11220 h 456851"/>
                <a:gd name="connsiteX14" fmla="*/ 1879537 w 1880664"/>
                <a:gd name="connsiteY14" fmla="*/ 11220 h 456851"/>
                <a:gd name="connsiteX0" fmla="*/ 0 w 1880664"/>
                <a:gd name="connsiteY0" fmla="*/ 22386 h 469144"/>
                <a:gd name="connsiteX1" fmla="*/ 956117 w 1880664"/>
                <a:gd name="connsiteY1" fmla="*/ 16748 h 469144"/>
                <a:gd name="connsiteX2" fmla="*/ 1509717 w 1880664"/>
                <a:gd name="connsiteY2" fmla="*/ 249014 h 469144"/>
                <a:gd name="connsiteX3" fmla="*/ 1026022 w 1880664"/>
                <a:gd name="connsiteY3" fmla="*/ 466620 h 469144"/>
                <a:gd name="connsiteX4" fmla="*/ 622378 w 1880664"/>
                <a:gd name="connsiteY4" fmla="*/ 357253 h 469144"/>
                <a:gd name="connsiteX5" fmla="*/ 543453 w 1880664"/>
                <a:gd name="connsiteY5" fmla="*/ 200530 h 469144"/>
                <a:gd name="connsiteX6" fmla="*/ 704685 w 1880664"/>
                <a:gd name="connsiteY6" fmla="*/ 73123 h 469144"/>
                <a:gd name="connsiteX7" fmla="*/ 945969 w 1880664"/>
                <a:gd name="connsiteY7" fmla="*/ 20131 h 469144"/>
                <a:gd name="connsiteX8" fmla="*/ 1350741 w 1880664"/>
                <a:gd name="connsiteY8" fmla="*/ 236610 h 469144"/>
                <a:gd name="connsiteX9" fmla="*/ 932439 w 1880664"/>
                <a:gd name="connsiteY9" fmla="*/ 464365 h 469144"/>
                <a:gd name="connsiteX10" fmla="*/ 391240 w 1880664"/>
                <a:gd name="connsiteY10" fmla="*/ 243375 h 469144"/>
                <a:gd name="connsiteX11" fmla="*/ 944842 w 1880664"/>
                <a:gd name="connsiteY11" fmla="*/ 17876 h 469144"/>
                <a:gd name="connsiteX12" fmla="*/ 1880664 w 1880664"/>
                <a:gd name="connsiteY12" fmla="*/ 23513 h 469144"/>
                <a:gd name="connsiteX13" fmla="*/ 1879537 w 1880664"/>
                <a:gd name="connsiteY13" fmla="*/ 23513 h 469144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622378 w 1880664"/>
                <a:gd name="connsiteY4" fmla="*/ 357253 h 464395"/>
                <a:gd name="connsiteX5" fmla="*/ 543453 w 1880664"/>
                <a:gd name="connsiteY5" fmla="*/ 200530 h 464395"/>
                <a:gd name="connsiteX6" fmla="*/ 704685 w 1880664"/>
                <a:gd name="connsiteY6" fmla="*/ 73123 h 464395"/>
                <a:gd name="connsiteX7" fmla="*/ 945969 w 1880664"/>
                <a:gd name="connsiteY7" fmla="*/ 20131 h 464395"/>
                <a:gd name="connsiteX8" fmla="*/ 1350741 w 1880664"/>
                <a:gd name="connsiteY8" fmla="*/ 236610 h 464395"/>
                <a:gd name="connsiteX9" fmla="*/ 932439 w 1880664"/>
                <a:gd name="connsiteY9" fmla="*/ 464365 h 464395"/>
                <a:gd name="connsiteX10" fmla="*/ 391240 w 1880664"/>
                <a:gd name="connsiteY10" fmla="*/ 243375 h 464395"/>
                <a:gd name="connsiteX11" fmla="*/ 944842 w 1880664"/>
                <a:gd name="connsiteY11" fmla="*/ 17876 h 464395"/>
                <a:gd name="connsiteX12" fmla="*/ 1880664 w 1880664"/>
                <a:gd name="connsiteY12" fmla="*/ 23513 h 464395"/>
                <a:gd name="connsiteX13" fmla="*/ 1879537 w 1880664"/>
                <a:gd name="connsiteY13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622378 w 1880664"/>
                <a:gd name="connsiteY4" fmla="*/ 357253 h 464395"/>
                <a:gd name="connsiteX5" fmla="*/ 543453 w 1880664"/>
                <a:gd name="connsiteY5" fmla="*/ 200530 h 464395"/>
                <a:gd name="connsiteX6" fmla="*/ 704685 w 1880664"/>
                <a:gd name="connsiteY6" fmla="*/ 73123 h 464395"/>
                <a:gd name="connsiteX7" fmla="*/ 945969 w 1880664"/>
                <a:gd name="connsiteY7" fmla="*/ 20131 h 464395"/>
                <a:gd name="connsiteX8" fmla="*/ 1350741 w 1880664"/>
                <a:gd name="connsiteY8" fmla="*/ 236610 h 464395"/>
                <a:gd name="connsiteX9" fmla="*/ 932439 w 1880664"/>
                <a:gd name="connsiteY9" fmla="*/ 464365 h 464395"/>
                <a:gd name="connsiteX10" fmla="*/ 391240 w 1880664"/>
                <a:gd name="connsiteY10" fmla="*/ 243375 h 464395"/>
                <a:gd name="connsiteX11" fmla="*/ 944842 w 1880664"/>
                <a:gd name="connsiteY11" fmla="*/ 17876 h 464395"/>
                <a:gd name="connsiteX12" fmla="*/ 1880664 w 1880664"/>
                <a:gd name="connsiteY12" fmla="*/ 23513 h 464395"/>
                <a:gd name="connsiteX13" fmla="*/ 1879537 w 1880664"/>
                <a:gd name="connsiteY13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43453 w 1880664"/>
                <a:gd name="connsiteY4" fmla="*/ 200530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945969 w 1880664"/>
                <a:gd name="connsiteY5" fmla="*/ 20131 h 464395"/>
                <a:gd name="connsiteX6" fmla="*/ 1350741 w 1880664"/>
                <a:gd name="connsiteY6" fmla="*/ 236610 h 464395"/>
                <a:gd name="connsiteX7" fmla="*/ 932439 w 1880664"/>
                <a:gd name="connsiteY7" fmla="*/ 464365 h 464395"/>
                <a:gd name="connsiteX8" fmla="*/ 391240 w 1880664"/>
                <a:gd name="connsiteY8" fmla="*/ 243375 h 464395"/>
                <a:gd name="connsiteX9" fmla="*/ 944842 w 1880664"/>
                <a:gd name="connsiteY9" fmla="*/ 17876 h 464395"/>
                <a:gd name="connsiteX10" fmla="*/ 1880664 w 1880664"/>
                <a:gd name="connsiteY10" fmla="*/ 23513 h 464395"/>
                <a:gd name="connsiteX11" fmla="*/ 1879537 w 1880664"/>
                <a:gd name="connsiteY11" fmla="*/ 23513 h 464395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09717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4840 h 466919"/>
                <a:gd name="connsiteX1" fmla="*/ 956117 w 1880664"/>
                <a:gd name="connsiteY1" fmla="*/ 19202 h 466919"/>
                <a:gd name="connsiteX2" fmla="*/ 1513099 w 1880664"/>
                <a:gd name="connsiteY2" fmla="*/ 251468 h 466919"/>
                <a:gd name="connsiteX3" fmla="*/ 938077 w 1880664"/>
                <a:gd name="connsiteY3" fmla="*/ 460054 h 466919"/>
                <a:gd name="connsiteX4" fmla="*/ 553601 w 1880664"/>
                <a:gd name="connsiteY4" fmla="*/ 255976 h 466919"/>
                <a:gd name="connsiteX5" fmla="*/ 945969 w 1880664"/>
                <a:gd name="connsiteY5" fmla="*/ 35 h 466919"/>
                <a:gd name="connsiteX6" fmla="*/ 1350741 w 1880664"/>
                <a:gd name="connsiteY6" fmla="*/ 239064 h 466919"/>
                <a:gd name="connsiteX7" fmla="*/ 932439 w 1880664"/>
                <a:gd name="connsiteY7" fmla="*/ 466819 h 466919"/>
                <a:gd name="connsiteX8" fmla="*/ 391240 w 1880664"/>
                <a:gd name="connsiteY8" fmla="*/ 245829 h 466919"/>
                <a:gd name="connsiteX9" fmla="*/ 948224 w 1880664"/>
                <a:gd name="connsiteY9" fmla="*/ 3417 h 466919"/>
                <a:gd name="connsiteX10" fmla="*/ 1880664 w 1880664"/>
                <a:gd name="connsiteY10" fmla="*/ 25967 h 466919"/>
                <a:gd name="connsiteX11" fmla="*/ 1879537 w 1880664"/>
                <a:gd name="connsiteY11" fmla="*/ 25967 h 466919"/>
                <a:gd name="connsiteX0" fmla="*/ 0 w 1880664"/>
                <a:gd name="connsiteY0" fmla="*/ 24918 h 466997"/>
                <a:gd name="connsiteX1" fmla="*/ 956117 w 1880664"/>
                <a:gd name="connsiteY1" fmla="*/ 19280 h 466997"/>
                <a:gd name="connsiteX2" fmla="*/ 1513099 w 1880664"/>
                <a:gd name="connsiteY2" fmla="*/ 251546 h 466997"/>
                <a:gd name="connsiteX3" fmla="*/ 938077 w 1880664"/>
                <a:gd name="connsiteY3" fmla="*/ 460132 h 466997"/>
                <a:gd name="connsiteX4" fmla="*/ 553601 w 1880664"/>
                <a:gd name="connsiteY4" fmla="*/ 256054 h 466997"/>
                <a:gd name="connsiteX5" fmla="*/ 945969 w 1880664"/>
                <a:gd name="connsiteY5" fmla="*/ 113 h 466997"/>
                <a:gd name="connsiteX6" fmla="*/ 1350741 w 1880664"/>
                <a:gd name="connsiteY6" fmla="*/ 239142 h 466997"/>
                <a:gd name="connsiteX7" fmla="*/ 932439 w 1880664"/>
                <a:gd name="connsiteY7" fmla="*/ 466897 h 466997"/>
                <a:gd name="connsiteX8" fmla="*/ 391240 w 1880664"/>
                <a:gd name="connsiteY8" fmla="*/ 245907 h 466997"/>
                <a:gd name="connsiteX9" fmla="*/ 948224 w 1880664"/>
                <a:gd name="connsiteY9" fmla="*/ 3495 h 466997"/>
                <a:gd name="connsiteX10" fmla="*/ 1880664 w 1880664"/>
                <a:gd name="connsiteY10" fmla="*/ 26045 h 466997"/>
                <a:gd name="connsiteX11" fmla="*/ 1879537 w 1880664"/>
                <a:gd name="connsiteY11" fmla="*/ 26045 h 466997"/>
                <a:gd name="connsiteX0" fmla="*/ 0 w 1880664"/>
                <a:gd name="connsiteY0" fmla="*/ 24918 h 467072"/>
                <a:gd name="connsiteX1" fmla="*/ 956117 w 1880664"/>
                <a:gd name="connsiteY1" fmla="*/ 19280 h 467072"/>
                <a:gd name="connsiteX2" fmla="*/ 1513099 w 1880664"/>
                <a:gd name="connsiteY2" fmla="*/ 251546 h 467072"/>
                <a:gd name="connsiteX3" fmla="*/ 938077 w 1880664"/>
                <a:gd name="connsiteY3" fmla="*/ 460132 h 467072"/>
                <a:gd name="connsiteX4" fmla="*/ 553601 w 1880664"/>
                <a:gd name="connsiteY4" fmla="*/ 256054 h 467072"/>
                <a:gd name="connsiteX5" fmla="*/ 945969 w 1880664"/>
                <a:gd name="connsiteY5" fmla="*/ 113 h 467072"/>
                <a:gd name="connsiteX6" fmla="*/ 1350741 w 1880664"/>
                <a:gd name="connsiteY6" fmla="*/ 239142 h 467072"/>
                <a:gd name="connsiteX7" fmla="*/ 932439 w 1880664"/>
                <a:gd name="connsiteY7" fmla="*/ 466897 h 467072"/>
                <a:gd name="connsiteX8" fmla="*/ 391240 w 1880664"/>
                <a:gd name="connsiteY8" fmla="*/ 245907 h 467072"/>
                <a:gd name="connsiteX9" fmla="*/ 948224 w 1880664"/>
                <a:gd name="connsiteY9" fmla="*/ 3495 h 467072"/>
                <a:gd name="connsiteX10" fmla="*/ 1880664 w 1880664"/>
                <a:gd name="connsiteY10" fmla="*/ 26045 h 467072"/>
                <a:gd name="connsiteX11" fmla="*/ 1879537 w 1880664"/>
                <a:gd name="connsiteY11" fmla="*/ 26045 h 467072"/>
                <a:gd name="connsiteX0" fmla="*/ 0 w 1880664"/>
                <a:gd name="connsiteY0" fmla="*/ 40644 h 482798"/>
                <a:gd name="connsiteX1" fmla="*/ 950480 w 1880664"/>
                <a:gd name="connsiteY1" fmla="*/ 12456 h 482798"/>
                <a:gd name="connsiteX2" fmla="*/ 1513099 w 1880664"/>
                <a:gd name="connsiteY2" fmla="*/ 267272 h 482798"/>
                <a:gd name="connsiteX3" fmla="*/ 938077 w 1880664"/>
                <a:gd name="connsiteY3" fmla="*/ 475858 h 482798"/>
                <a:gd name="connsiteX4" fmla="*/ 553601 w 1880664"/>
                <a:gd name="connsiteY4" fmla="*/ 271780 h 482798"/>
                <a:gd name="connsiteX5" fmla="*/ 945969 w 1880664"/>
                <a:gd name="connsiteY5" fmla="*/ 15839 h 482798"/>
                <a:gd name="connsiteX6" fmla="*/ 1350741 w 1880664"/>
                <a:gd name="connsiteY6" fmla="*/ 254868 h 482798"/>
                <a:gd name="connsiteX7" fmla="*/ 932439 w 1880664"/>
                <a:gd name="connsiteY7" fmla="*/ 482623 h 482798"/>
                <a:gd name="connsiteX8" fmla="*/ 391240 w 1880664"/>
                <a:gd name="connsiteY8" fmla="*/ 261633 h 482798"/>
                <a:gd name="connsiteX9" fmla="*/ 948224 w 1880664"/>
                <a:gd name="connsiteY9" fmla="*/ 19221 h 482798"/>
                <a:gd name="connsiteX10" fmla="*/ 1880664 w 1880664"/>
                <a:gd name="connsiteY10" fmla="*/ 41771 h 482798"/>
                <a:gd name="connsiteX11" fmla="*/ 1879537 w 1880664"/>
                <a:gd name="connsiteY11" fmla="*/ 41771 h 482798"/>
                <a:gd name="connsiteX0" fmla="*/ 0 w 1880664"/>
                <a:gd name="connsiteY0" fmla="*/ 28275 h 470429"/>
                <a:gd name="connsiteX1" fmla="*/ 950480 w 1880664"/>
                <a:gd name="connsiteY1" fmla="*/ 87 h 470429"/>
                <a:gd name="connsiteX2" fmla="*/ 1513099 w 1880664"/>
                <a:gd name="connsiteY2" fmla="*/ 254903 h 470429"/>
                <a:gd name="connsiteX3" fmla="*/ 938077 w 1880664"/>
                <a:gd name="connsiteY3" fmla="*/ 463489 h 470429"/>
                <a:gd name="connsiteX4" fmla="*/ 553601 w 1880664"/>
                <a:gd name="connsiteY4" fmla="*/ 259411 h 470429"/>
                <a:gd name="connsiteX5" fmla="*/ 945969 w 1880664"/>
                <a:gd name="connsiteY5" fmla="*/ 3470 h 470429"/>
                <a:gd name="connsiteX6" fmla="*/ 1350741 w 1880664"/>
                <a:gd name="connsiteY6" fmla="*/ 242499 h 470429"/>
                <a:gd name="connsiteX7" fmla="*/ 932439 w 1880664"/>
                <a:gd name="connsiteY7" fmla="*/ 470254 h 470429"/>
                <a:gd name="connsiteX8" fmla="*/ 391240 w 1880664"/>
                <a:gd name="connsiteY8" fmla="*/ 249264 h 470429"/>
                <a:gd name="connsiteX9" fmla="*/ 948224 w 1880664"/>
                <a:gd name="connsiteY9" fmla="*/ 6852 h 470429"/>
                <a:gd name="connsiteX10" fmla="*/ 1880664 w 1880664"/>
                <a:gd name="connsiteY10" fmla="*/ 29402 h 470429"/>
                <a:gd name="connsiteX11" fmla="*/ 1879537 w 1880664"/>
                <a:gd name="connsiteY11" fmla="*/ 29402 h 470429"/>
                <a:gd name="connsiteX0" fmla="*/ 0 w 1880664"/>
                <a:gd name="connsiteY0" fmla="*/ 28275 h 470353"/>
                <a:gd name="connsiteX1" fmla="*/ 950480 w 1880664"/>
                <a:gd name="connsiteY1" fmla="*/ 87 h 470353"/>
                <a:gd name="connsiteX2" fmla="*/ 1513099 w 1880664"/>
                <a:gd name="connsiteY2" fmla="*/ 254903 h 470353"/>
                <a:gd name="connsiteX3" fmla="*/ 938077 w 1880664"/>
                <a:gd name="connsiteY3" fmla="*/ 463489 h 470353"/>
                <a:gd name="connsiteX4" fmla="*/ 553601 w 1880664"/>
                <a:gd name="connsiteY4" fmla="*/ 259411 h 470353"/>
                <a:gd name="connsiteX5" fmla="*/ 945969 w 1880664"/>
                <a:gd name="connsiteY5" fmla="*/ 3470 h 470353"/>
                <a:gd name="connsiteX6" fmla="*/ 1350741 w 1880664"/>
                <a:gd name="connsiteY6" fmla="*/ 242499 h 470353"/>
                <a:gd name="connsiteX7" fmla="*/ 932439 w 1880664"/>
                <a:gd name="connsiteY7" fmla="*/ 470254 h 470353"/>
                <a:gd name="connsiteX8" fmla="*/ 391240 w 1880664"/>
                <a:gd name="connsiteY8" fmla="*/ 249264 h 470353"/>
                <a:gd name="connsiteX9" fmla="*/ 948224 w 1880664"/>
                <a:gd name="connsiteY9" fmla="*/ 14744 h 470353"/>
                <a:gd name="connsiteX10" fmla="*/ 1880664 w 1880664"/>
                <a:gd name="connsiteY10" fmla="*/ 29402 h 470353"/>
                <a:gd name="connsiteX11" fmla="*/ 1879537 w 1880664"/>
                <a:gd name="connsiteY11" fmla="*/ 29402 h 470353"/>
                <a:gd name="connsiteX0" fmla="*/ 0 w 1880664"/>
                <a:gd name="connsiteY0" fmla="*/ 28275 h 470344"/>
                <a:gd name="connsiteX1" fmla="*/ 950480 w 1880664"/>
                <a:gd name="connsiteY1" fmla="*/ 87 h 470344"/>
                <a:gd name="connsiteX2" fmla="*/ 1513099 w 1880664"/>
                <a:gd name="connsiteY2" fmla="*/ 254903 h 470344"/>
                <a:gd name="connsiteX3" fmla="*/ 938077 w 1880664"/>
                <a:gd name="connsiteY3" fmla="*/ 463489 h 470344"/>
                <a:gd name="connsiteX4" fmla="*/ 553601 w 1880664"/>
                <a:gd name="connsiteY4" fmla="*/ 259411 h 470344"/>
                <a:gd name="connsiteX5" fmla="*/ 945969 w 1880664"/>
                <a:gd name="connsiteY5" fmla="*/ 3470 h 470344"/>
                <a:gd name="connsiteX6" fmla="*/ 1350741 w 1880664"/>
                <a:gd name="connsiteY6" fmla="*/ 242499 h 470344"/>
                <a:gd name="connsiteX7" fmla="*/ 932439 w 1880664"/>
                <a:gd name="connsiteY7" fmla="*/ 470254 h 470344"/>
                <a:gd name="connsiteX8" fmla="*/ 391240 w 1880664"/>
                <a:gd name="connsiteY8" fmla="*/ 249264 h 470344"/>
                <a:gd name="connsiteX9" fmla="*/ 948224 w 1880664"/>
                <a:gd name="connsiteY9" fmla="*/ 103816 h 470344"/>
                <a:gd name="connsiteX10" fmla="*/ 1880664 w 1880664"/>
                <a:gd name="connsiteY10" fmla="*/ 29402 h 470344"/>
                <a:gd name="connsiteX11" fmla="*/ 1879537 w 1880664"/>
                <a:gd name="connsiteY11" fmla="*/ 29402 h 470344"/>
                <a:gd name="connsiteX0" fmla="*/ 0 w 1880664"/>
                <a:gd name="connsiteY0" fmla="*/ 28275 h 470344"/>
                <a:gd name="connsiteX1" fmla="*/ 950480 w 1880664"/>
                <a:gd name="connsiteY1" fmla="*/ 87 h 470344"/>
                <a:gd name="connsiteX2" fmla="*/ 1513099 w 1880664"/>
                <a:gd name="connsiteY2" fmla="*/ 254903 h 470344"/>
                <a:gd name="connsiteX3" fmla="*/ 938077 w 1880664"/>
                <a:gd name="connsiteY3" fmla="*/ 463489 h 470344"/>
                <a:gd name="connsiteX4" fmla="*/ 553601 w 1880664"/>
                <a:gd name="connsiteY4" fmla="*/ 259411 h 470344"/>
                <a:gd name="connsiteX5" fmla="*/ 947096 w 1880664"/>
                <a:gd name="connsiteY5" fmla="*/ 94797 h 470344"/>
                <a:gd name="connsiteX6" fmla="*/ 1350741 w 1880664"/>
                <a:gd name="connsiteY6" fmla="*/ 242499 h 470344"/>
                <a:gd name="connsiteX7" fmla="*/ 932439 w 1880664"/>
                <a:gd name="connsiteY7" fmla="*/ 470254 h 470344"/>
                <a:gd name="connsiteX8" fmla="*/ 391240 w 1880664"/>
                <a:gd name="connsiteY8" fmla="*/ 249264 h 470344"/>
                <a:gd name="connsiteX9" fmla="*/ 948224 w 1880664"/>
                <a:gd name="connsiteY9" fmla="*/ 103816 h 470344"/>
                <a:gd name="connsiteX10" fmla="*/ 1880664 w 1880664"/>
                <a:gd name="connsiteY10" fmla="*/ 29402 h 470344"/>
                <a:gd name="connsiteX11" fmla="*/ 1879537 w 1880664"/>
                <a:gd name="connsiteY11" fmla="*/ 29402 h 470344"/>
                <a:gd name="connsiteX0" fmla="*/ 0 w 1880664"/>
                <a:gd name="connsiteY0" fmla="*/ 2925 h 444994"/>
                <a:gd name="connsiteX1" fmla="*/ 951608 w 1880664"/>
                <a:gd name="connsiteY1" fmla="*/ 4052 h 444994"/>
                <a:gd name="connsiteX2" fmla="*/ 1513099 w 1880664"/>
                <a:gd name="connsiteY2" fmla="*/ 229553 h 444994"/>
                <a:gd name="connsiteX3" fmla="*/ 938077 w 1880664"/>
                <a:gd name="connsiteY3" fmla="*/ 438139 h 444994"/>
                <a:gd name="connsiteX4" fmla="*/ 553601 w 1880664"/>
                <a:gd name="connsiteY4" fmla="*/ 234061 h 444994"/>
                <a:gd name="connsiteX5" fmla="*/ 947096 w 1880664"/>
                <a:gd name="connsiteY5" fmla="*/ 69447 h 444994"/>
                <a:gd name="connsiteX6" fmla="*/ 1350741 w 1880664"/>
                <a:gd name="connsiteY6" fmla="*/ 217149 h 444994"/>
                <a:gd name="connsiteX7" fmla="*/ 932439 w 1880664"/>
                <a:gd name="connsiteY7" fmla="*/ 444904 h 444994"/>
                <a:gd name="connsiteX8" fmla="*/ 391240 w 1880664"/>
                <a:gd name="connsiteY8" fmla="*/ 223914 h 444994"/>
                <a:gd name="connsiteX9" fmla="*/ 948224 w 1880664"/>
                <a:gd name="connsiteY9" fmla="*/ 78466 h 444994"/>
                <a:gd name="connsiteX10" fmla="*/ 1880664 w 1880664"/>
                <a:gd name="connsiteY10" fmla="*/ 4052 h 444994"/>
                <a:gd name="connsiteX11" fmla="*/ 1879537 w 1880664"/>
                <a:gd name="connsiteY11" fmla="*/ 4052 h 444994"/>
                <a:gd name="connsiteX0" fmla="*/ 0 w 1880664"/>
                <a:gd name="connsiteY0" fmla="*/ 2925 h 444994"/>
                <a:gd name="connsiteX1" fmla="*/ 951608 w 1880664"/>
                <a:gd name="connsiteY1" fmla="*/ 4052 h 444994"/>
                <a:gd name="connsiteX2" fmla="*/ 1513099 w 1880664"/>
                <a:gd name="connsiteY2" fmla="*/ 229553 h 444994"/>
                <a:gd name="connsiteX3" fmla="*/ 938077 w 1880664"/>
                <a:gd name="connsiteY3" fmla="*/ 438139 h 444994"/>
                <a:gd name="connsiteX4" fmla="*/ 553601 w 1880664"/>
                <a:gd name="connsiteY4" fmla="*/ 234061 h 444994"/>
                <a:gd name="connsiteX5" fmla="*/ 947096 w 1880664"/>
                <a:gd name="connsiteY5" fmla="*/ 69447 h 444994"/>
                <a:gd name="connsiteX6" fmla="*/ 1350741 w 1880664"/>
                <a:gd name="connsiteY6" fmla="*/ 217149 h 444994"/>
                <a:gd name="connsiteX7" fmla="*/ 932439 w 1880664"/>
                <a:gd name="connsiteY7" fmla="*/ 444904 h 444994"/>
                <a:gd name="connsiteX8" fmla="*/ 391240 w 1880664"/>
                <a:gd name="connsiteY8" fmla="*/ 223914 h 444994"/>
                <a:gd name="connsiteX9" fmla="*/ 948224 w 1880664"/>
                <a:gd name="connsiteY9" fmla="*/ 78466 h 444994"/>
                <a:gd name="connsiteX10" fmla="*/ 1880664 w 1880664"/>
                <a:gd name="connsiteY10" fmla="*/ 4052 h 444994"/>
                <a:gd name="connsiteX11" fmla="*/ 1879537 w 1880664"/>
                <a:gd name="connsiteY11" fmla="*/ 4052 h 444994"/>
                <a:gd name="connsiteX0" fmla="*/ 0 w 1880664"/>
                <a:gd name="connsiteY0" fmla="*/ 3196 h 445265"/>
                <a:gd name="connsiteX1" fmla="*/ 951608 w 1880664"/>
                <a:gd name="connsiteY1" fmla="*/ 4323 h 445265"/>
                <a:gd name="connsiteX2" fmla="*/ 1513099 w 1880664"/>
                <a:gd name="connsiteY2" fmla="*/ 229824 h 445265"/>
                <a:gd name="connsiteX3" fmla="*/ 938077 w 1880664"/>
                <a:gd name="connsiteY3" fmla="*/ 438410 h 445265"/>
                <a:gd name="connsiteX4" fmla="*/ 553601 w 1880664"/>
                <a:gd name="connsiteY4" fmla="*/ 234332 h 445265"/>
                <a:gd name="connsiteX5" fmla="*/ 947096 w 1880664"/>
                <a:gd name="connsiteY5" fmla="*/ 69718 h 445265"/>
                <a:gd name="connsiteX6" fmla="*/ 1350741 w 1880664"/>
                <a:gd name="connsiteY6" fmla="*/ 217420 h 445265"/>
                <a:gd name="connsiteX7" fmla="*/ 932439 w 1880664"/>
                <a:gd name="connsiteY7" fmla="*/ 445175 h 445265"/>
                <a:gd name="connsiteX8" fmla="*/ 391240 w 1880664"/>
                <a:gd name="connsiteY8" fmla="*/ 224185 h 445265"/>
                <a:gd name="connsiteX9" fmla="*/ 948224 w 1880664"/>
                <a:gd name="connsiteY9" fmla="*/ 78737 h 445265"/>
                <a:gd name="connsiteX10" fmla="*/ 1880664 w 1880664"/>
                <a:gd name="connsiteY10" fmla="*/ 4323 h 445265"/>
                <a:gd name="connsiteX11" fmla="*/ 1879537 w 1880664"/>
                <a:gd name="connsiteY11" fmla="*/ 4323 h 445265"/>
                <a:gd name="connsiteX0" fmla="*/ 0 w 1880664"/>
                <a:gd name="connsiteY0" fmla="*/ 3196 h 445265"/>
                <a:gd name="connsiteX1" fmla="*/ 951608 w 1880664"/>
                <a:gd name="connsiteY1" fmla="*/ 4323 h 445265"/>
                <a:gd name="connsiteX2" fmla="*/ 1513099 w 1880664"/>
                <a:gd name="connsiteY2" fmla="*/ 229824 h 445265"/>
                <a:gd name="connsiteX3" fmla="*/ 938077 w 1880664"/>
                <a:gd name="connsiteY3" fmla="*/ 438410 h 445265"/>
                <a:gd name="connsiteX4" fmla="*/ 553601 w 1880664"/>
                <a:gd name="connsiteY4" fmla="*/ 234332 h 445265"/>
                <a:gd name="connsiteX5" fmla="*/ 947096 w 1880664"/>
                <a:gd name="connsiteY5" fmla="*/ 69718 h 445265"/>
                <a:gd name="connsiteX6" fmla="*/ 1350741 w 1880664"/>
                <a:gd name="connsiteY6" fmla="*/ 217420 h 445265"/>
                <a:gd name="connsiteX7" fmla="*/ 932439 w 1880664"/>
                <a:gd name="connsiteY7" fmla="*/ 445175 h 445265"/>
                <a:gd name="connsiteX8" fmla="*/ 391240 w 1880664"/>
                <a:gd name="connsiteY8" fmla="*/ 224185 h 445265"/>
                <a:gd name="connsiteX9" fmla="*/ 948224 w 1880664"/>
                <a:gd name="connsiteY9" fmla="*/ 78737 h 445265"/>
                <a:gd name="connsiteX10" fmla="*/ 1880664 w 1880664"/>
                <a:gd name="connsiteY10" fmla="*/ 4323 h 445265"/>
                <a:gd name="connsiteX11" fmla="*/ 1879537 w 1880664"/>
                <a:gd name="connsiteY11" fmla="*/ 4323 h 445265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47096 w 1880664"/>
                <a:gd name="connsiteY5" fmla="*/ 6971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8077 w 1880664"/>
                <a:gd name="connsiteY3" fmla="*/ 443108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8077 w 1880664"/>
                <a:gd name="connsiteY3" fmla="*/ 373203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6950 w 1880664"/>
                <a:gd name="connsiteY3" fmla="*/ 444236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6950 w 1880664"/>
                <a:gd name="connsiteY3" fmla="*/ 444236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1132006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51606 w 1880664"/>
                <a:gd name="connsiteY5" fmla="*/ 140938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50478 w 1880664"/>
                <a:gd name="connsiteY5" fmla="*/ 140938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812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812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66564 w 1947228"/>
                <a:gd name="connsiteY0" fmla="*/ 142066 h 674317"/>
                <a:gd name="connsiteX1" fmla="*/ 77298 w 1947228"/>
                <a:gd name="connsiteY1" fmla="*/ 142855 h 674317"/>
                <a:gd name="connsiteX2" fmla="*/ 1076802 w 1947228"/>
                <a:gd name="connsiteY2" fmla="*/ 143193 h 674317"/>
                <a:gd name="connsiteX3" fmla="*/ 1579663 w 1947228"/>
                <a:gd name="connsiteY3" fmla="*/ 368694 h 674317"/>
                <a:gd name="connsiteX4" fmla="*/ 1086948 w 1947228"/>
                <a:gd name="connsiteY4" fmla="*/ 578408 h 674317"/>
                <a:gd name="connsiteX5" fmla="*/ 620165 w 1947228"/>
                <a:gd name="connsiteY5" fmla="*/ 373202 h 674317"/>
                <a:gd name="connsiteX6" fmla="*/ 1080181 w 1947228"/>
                <a:gd name="connsiteY6" fmla="*/ 143192 h 674317"/>
                <a:gd name="connsiteX7" fmla="*/ 1417305 w 1947228"/>
                <a:gd name="connsiteY7" fmla="*/ 356290 h 674317"/>
                <a:gd name="connsiteX8" fmla="*/ 1002385 w 1947228"/>
                <a:gd name="connsiteY8" fmla="*/ 674244 h 674317"/>
                <a:gd name="connsiteX9" fmla="*/ 457804 w 1947228"/>
                <a:gd name="connsiteY9" fmla="*/ 363055 h 674317"/>
                <a:gd name="connsiteX10" fmla="*/ 1045231 w 1947228"/>
                <a:gd name="connsiteY10" fmla="*/ 0 h 674317"/>
                <a:gd name="connsiteX11" fmla="*/ 1947228 w 1947228"/>
                <a:gd name="connsiteY11" fmla="*/ 143193 h 674317"/>
                <a:gd name="connsiteX12" fmla="*/ 1946101 w 1947228"/>
                <a:gd name="connsiteY12" fmla="*/ 143193 h 674317"/>
                <a:gd name="connsiteX0" fmla="*/ 0 w 1880664"/>
                <a:gd name="connsiteY0" fmla="*/ 142066 h 674317"/>
                <a:gd name="connsiteX1" fmla="*/ 261038 w 1880664"/>
                <a:gd name="connsiteY1" fmla="*/ 237565 h 674317"/>
                <a:gd name="connsiteX2" fmla="*/ 1010238 w 1880664"/>
                <a:gd name="connsiteY2" fmla="*/ 143193 h 674317"/>
                <a:gd name="connsiteX3" fmla="*/ 1513099 w 1880664"/>
                <a:gd name="connsiteY3" fmla="*/ 368694 h 674317"/>
                <a:gd name="connsiteX4" fmla="*/ 1020384 w 1880664"/>
                <a:gd name="connsiteY4" fmla="*/ 578408 h 674317"/>
                <a:gd name="connsiteX5" fmla="*/ 553601 w 1880664"/>
                <a:gd name="connsiteY5" fmla="*/ 373202 h 674317"/>
                <a:gd name="connsiteX6" fmla="*/ 1013617 w 1880664"/>
                <a:gd name="connsiteY6" fmla="*/ 143192 h 674317"/>
                <a:gd name="connsiteX7" fmla="*/ 1350741 w 1880664"/>
                <a:gd name="connsiteY7" fmla="*/ 356290 h 674317"/>
                <a:gd name="connsiteX8" fmla="*/ 935821 w 1880664"/>
                <a:gd name="connsiteY8" fmla="*/ 674244 h 674317"/>
                <a:gd name="connsiteX9" fmla="*/ 391240 w 1880664"/>
                <a:gd name="connsiteY9" fmla="*/ 363055 h 674317"/>
                <a:gd name="connsiteX10" fmla="*/ 978667 w 1880664"/>
                <a:gd name="connsiteY10" fmla="*/ 0 h 674317"/>
                <a:gd name="connsiteX11" fmla="*/ 1880664 w 1880664"/>
                <a:gd name="connsiteY11" fmla="*/ 143193 h 674317"/>
                <a:gd name="connsiteX12" fmla="*/ 1879537 w 1880664"/>
                <a:gd name="connsiteY12" fmla="*/ 143193 h 674317"/>
                <a:gd name="connsiteX0" fmla="*/ 0 w 1880664"/>
                <a:gd name="connsiteY0" fmla="*/ 142066 h 674317"/>
                <a:gd name="connsiteX1" fmla="*/ 320795 w 1880664"/>
                <a:gd name="connsiteY1" fmla="*/ 142855 h 674317"/>
                <a:gd name="connsiteX2" fmla="*/ 1010238 w 1880664"/>
                <a:gd name="connsiteY2" fmla="*/ 143193 h 674317"/>
                <a:gd name="connsiteX3" fmla="*/ 1513099 w 1880664"/>
                <a:gd name="connsiteY3" fmla="*/ 368694 h 674317"/>
                <a:gd name="connsiteX4" fmla="*/ 1020384 w 1880664"/>
                <a:gd name="connsiteY4" fmla="*/ 578408 h 674317"/>
                <a:gd name="connsiteX5" fmla="*/ 553601 w 1880664"/>
                <a:gd name="connsiteY5" fmla="*/ 373202 h 674317"/>
                <a:gd name="connsiteX6" fmla="*/ 1013617 w 1880664"/>
                <a:gd name="connsiteY6" fmla="*/ 143192 h 674317"/>
                <a:gd name="connsiteX7" fmla="*/ 1350741 w 1880664"/>
                <a:gd name="connsiteY7" fmla="*/ 356290 h 674317"/>
                <a:gd name="connsiteX8" fmla="*/ 935821 w 1880664"/>
                <a:gd name="connsiteY8" fmla="*/ 674244 h 674317"/>
                <a:gd name="connsiteX9" fmla="*/ 391240 w 1880664"/>
                <a:gd name="connsiteY9" fmla="*/ 363055 h 674317"/>
                <a:gd name="connsiteX10" fmla="*/ 978667 w 1880664"/>
                <a:gd name="connsiteY10" fmla="*/ 0 h 674317"/>
                <a:gd name="connsiteX11" fmla="*/ 1880664 w 1880664"/>
                <a:gd name="connsiteY11" fmla="*/ 143193 h 674317"/>
                <a:gd name="connsiteX12" fmla="*/ 1879537 w 1880664"/>
                <a:gd name="connsiteY12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5904 h 548148"/>
                <a:gd name="connsiteX1" fmla="*/ 1010238 w 1880664"/>
                <a:gd name="connsiteY1" fmla="*/ 17031 h 548148"/>
                <a:gd name="connsiteX2" fmla="*/ 1513099 w 1880664"/>
                <a:gd name="connsiteY2" fmla="*/ 242532 h 548148"/>
                <a:gd name="connsiteX3" fmla="*/ 1020384 w 1880664"/>
                <a:gd name="connsiteY3" fmla="*/ 452246 h 548148"/>
                <a:gd name="connsiteX4" fmla="*/ 553601 w 1880664"/>
                <a:gd name="connsiteY4" fmla="*/ 247040 h 548148"/>
                <a:gd name="connsiteX5" fmla="*/ 1013617 w 1880664"/>
                <a:gd name="connsiteY5" fmla="*/ 17030 h 548148"/>
                <a:gd name="connsiteX6" fmla="*/ 1350741 w 1880664"/>
                <a:gd name="connsiteY6" fmla="*/ 230128 h 548148"/>
                <a:gd name="connsiteX7" fmla="*/ 935821 w 1880664"/>
                <a:gd name="connsiteY7" fmla="*/ 548082 h 548148"/>
                <a:gd name="connsiteX8" fmla="*/ 391240 w 1880664"/>
                <a:gd name="connsiteY8" fmla="*/ 236893 h 548148"/>
                <a:gd name="connsiteX9" fmla="*/ 920037 w 1880664"/>
                <a:gd name="connsiteY9" fmla="*/ 12520 h 548148"/>
                <a:gd name="connsiteX10" fmla="*/ 1880664 w 1880664"/>
                <a:gd name="connsiteY10" fmla="*/ 17031 h 548148"/>
                <a:gd name="connsiteX11" fmla="*/ 1879537 w 1880664"/>
                <a:gd name="connsiteY11" fmla="*/ 17031 h 548148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55512 h 491911"/>
                <a:gd name="connsiteX1" fmla="*/ 1010238 w 1880664"/>
                <a:gd name="connsiteY1" fmla="*/ 56639 h 491911"/>
                <a:gd name="connsiteX2" fmla="*/ 1513099 w 1880664"/>
                <a:gd name="connsiteY2" fmla="*/ 282140 h 491911"/>
                <a:gd name="connsiteX3" fmla="*/ 1020384 w 1880664"/>
                <a:gd name="connsiteY3" fmla="*/ 491854 h 491911"/>
                <a:gd name="connsiteX4" fmla="*/ 553601 w 1880664"/>
                <a:gd name="connsiteY4" fmla="*/ 286648 h 491911"/>
                <a:gd name="connsiteX5" fmla="*/ 1013617 w 1880664"/>
                <a:gd name="connsiteY5" fmla="*/ 56638 h 491911"/>
                <a:gd name="connsiteX6" fmla="*/ 1350741 w 1880664"/>
                <a:gd name="connsiteY6" fmla="*/ 269736 h 491911"/>
                <a:gd name="connsiteX7" fmla="*/ 916653 w 1880664"/>
                <a:gd name="connsiteY7" fmla="*/ 490725 h 491911"/>
                <a:gd name="connsiteX8" fmla="*/ 391240 w 1880664"/>
                <a:gd name="connsiteY8" fmla="*/ 276501 h 491911"/>
                <a:gd name="connsiteX9" fmla="*/ 920037 w 1880664"/>
                <a:gd name="connsiteY9" fmla="*/ 52128 h 491911"/>
                <a:gd name="connsiteX10" fmla="*/ 1880664 w 1880664"/>
                <a:gd name="connsiteY10" fmla="*/ 56639 h 491911"/>
                <a:gd name="connsiteX11" fmla="*/ 1879537 w 1880664"/>
                <a:gd name="connsiteY11" fmla="*/ 56639 h 491911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51604 w 1880664"/>
                <a:gd name="connsiteY5" fmla="*/ 15902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2584 w 1880664"/>
                <a:gd name="connsiteY5" fmla="*/ 2372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6" fmla="*/ 1357506 w 1513122"/>
                <a:gd name="connsiteY6" fmla="*/ 215471 h 452303"/>
                <a:gd name="connsiteX7" fmla="*/ 885083 w 1513122"/>
                <a:gd name="connsiteY7" fmla="*/ 451117 h 452303"/>
                <a:gd name="connsiteX8" fmla="*/ 391240 w 1513122"/>
                <a:gd name="connsiteY8" fmla="*/ 236893 h 452303"/>
                <a:gd name="connsiteX9" fmla="*/ 896359 w 1513122"/>
                <a:gd name="connsiteY9" fmla="*/ 5755 h 452303"/>
                <a:gd name="connsiteX0" fmla="*/ 0 w 1513122"/>
                <a:gd name="connsiteY0" fmla="*/ 15904 h 460652"/>
                <a:gd name="connsiteX1" fmla="*/ 1010238 w 1513122"/>
                <a:gd name="connsiteY1" fmla="*/ 17031 h 460652"/>
                <a:gd name="connsiteX2" fmla="*/ 1513099 w 1513122"/>
                <a:gd name="connsiteY2" fmla="*/ 242532 h 460652"/>
                <a:gd name="connsiteX3" fmla="*/ 1020384 w 1513122"/>
                <a:gd name="connsiteY3" fmla="*/ 452246 h 460652"/>
                <a:gd name="connsiteX4" fmla="*/ 553601 w 1513122"/>
                <a:gd name="connsiteY4" fmla="*/ 247040 h 460652"/>
                <a:gd name="connsiteX5" fmla="*/ 944839 w 1513122"/>
                <a:gd name="connsiteY5" fmla="*/ 17029 h 460652"/>
                <a:gd name="connsiteX6" fmla="*/ 1357506 w 1513122"/>
                <a:gd name="connsiteY6" fmla="*/ 215471 h 460652"/>
                <a:gd name="connsiteX7" fmla="*/ 885083 w 1513122"/>
                <a:gd name="connsiteY7" fmla="*/ 451117 h 460652"/>
                <a:gd name="connsiteX8" fmla="*/ 896359 w 1513122"/>
                <a:gd name="connsiteY8" fmla="*/ 5755 h 460652"/>
                <a:gd name="connsiteX0" fmla="*/ 0 w 1513122"/>
                <a:gd name="connsiteY0" fmla="*/ 15904 h 460652"/>
                <a:gd name="connsiteX1" fmla="*/ 1010238 w 1513122"/>
                <a:gd name="connsiteY1" fmla="*/ 17031 h 460652"/>
                <a:gd name="connsiteX2" fmla="*/ 1513099 w 1513122"/>
                <a:gd name="connsiteY2" fmla="*/ 242532 h 460652"/>
                <a:gd name="connsiteX3" fmla="*/ 1020384 w 1513122"/>
                <a:gd name="connsiteY3" fmla="*/ 452246 h 460652"/>
                <a:gd name="connsiteX4" fmla="*/ 553601 w 1513122"/>
                <a:gd name="connsiteY4" fmla="*/ 247040 h 460652"/>
                <a:gd name="connsiteX5" fmla="*/ 944839 w 1513122"/>
                <a:gd name="connsiteY5" fmla="*/ 17029 h 460652"/>
                <a:gd name="connsiteX6" fmla="*/ 1357506 w 1513122"/>
                <a:gd name="connsiteY6" fmla="*/ 215471 h 460652"/>
                <a:gd name="connsiteX7" fmla="*/ 885083 w 1513122"/>
                <a:gd name="connsiteY7" fmla="*/ 451117 h 460652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6" fmla="*/ 1357506 w 1513122"/>
                <a:gd name="connsiteY6" fmla="*/ 215471 h 452303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0" fmla="*/ 0 w 1513109"/>
                <a:gd name="connsiteY0" fmla="*/ 10407 h 446785"/>
                <a:gd name="connsiteX1" fmla="*/ 1009110 w 1513109"/>
                <a:gd name="connsiteY1" fmla="*/ 19427 h 446785"/>
                <a:gd name="connsiteX2" fmla="*/ 1513099 w 1513109"/>
                <a:gd name="connsiteY2" fmla="*/ 237035 h 446785"/>
                <a:gd name="connsiteX3" fmla="*/ 1020384 w 1513109"/>
                <a:gd name="connsiteY3" fmla="*/ 446749 h 446785"/>
                <a:gd name="connsiteX4" fmla="*/ 553601 w 1513109"/>
                <a:gd name="connsiteY4" fmla="*/ 241543 h 446785"/>
                <a:gd name="connsiteX5" fmla="*/ 944839 w 1513109"/>
                <a:gd name="connsiteY5" fmla="*/ 11532 h 446785"/>
                <a:gd name="connsiteX0" fmla="*/ 0 w 1513109"/>
                <a:gd name="connsiteY0" fmla="*/ 0 h 436378"/>
                <a:gd name="connsiteX1" fmla="*/ 1009110 w 1513109"/>
                <a:gd name="connsiteY1" fmla="*/ 9020 h 436378"/>
                <a:gd name="connsiteX2" fmla="*/ 1513099 w 1513109"/>
                <a:gd name="connsiteY2" fmla="*/ 226628 h 436378"/>
                <a:gd name="connsiteX3" fmla="*/ 1020384 w 1513109"/>
                <a:gd name="connsiteY3" fmla="*/ 436342 h 436378"/>
                <a:gd name="connsiteX4" fmla="*/ 553601 w 1513109"/>
                <a:gd name="connsiteY4" fmla="*/ 231136 h 436378"/>
                <a:gd name="connsiteX5" fmla="*/ 944839 w 1513109"/>
                <a:gd name="connsiteY5" fmla="*/ 1125 h 436378"/>
                <a:gd name="connsiteX0" fmla="*/ 0 w 1513109"/>
                <a:gd name="connsiteY0" fmla="*/ 7905 h 444283"/>
                <a:gd name="connsiteX1" fmla="*/ 1009110 w 1513109"/>
                <a:gd name="connsiteY1" fmla="*/ 16925 h 444283"/>
                <a:gd name="connsiteX2" fmla="*/ 1513099 w 1513109"/>
                <a:gd name="connsiteY2" fmla="*/ 234533 h 444283"/>
                <a:gd name="connsiteX3" fmla="*/ 1020384 w 1513109"/>
                <a:gd name="connsiteY3" fmla="*/ 444247 h 444283"/>
                <a:gd name="connsiteX4" fmla="*/ 553601 w 1513109"/>
                <a:gd name="connsiteY4" fmla="*/ 239041 h 444283"/>
                <a:gd name="connsiteX5" fmla="*/ 948222 w 1513109"/>
                <a:gd name="connsiteY5" fmla="*/ 10 h 444283"/>
                <a:gd name="connsiteX0" fmla="*/ 0 w 1513109"/>
                <a:gd name="connsiteY0" fmla="*/ 1141 h 437519"/>
                <a:gd name="connsiteX1" fmla="*/ 1009110 w 1513109"/>
                <a:gd name="connsiteY1" fmla="*/ 10161 h 437519"/>
                <a:gd name="connsiteX2" fmla="*/ 1513099 w 1513109"/>
                <a:gd name="connsiteY2" fmla="*/ 227769 h 437519"/>
                <a:gd name="connsiteX3" fmla="*/ 1020384 w 1513109"/>
                <a:gd name="connsiteY3" fmla="*/ 437483 h 437519"/>
                <a:gd name="connsiteX4" fmla="*/ 553601 w 1513109"/>
                <a:gd name="connsiteY4" fmla="*/ 232277 h 437519"/>
                <a:gd name="connsiteX5" fmla="*/ 916653 w 1513109"/>
                <a:gd name="connsiteY5" fmla="*/ 11 h 437519"/>
                <a:gd name="connsiteX0" fmla="*/ 0 w 1513109"/>
                <a:gd name="connsiteY0" fmla="*/ 0 h 436378"/>
                <a:gd name="connsiteX1" fmla="*/ 1009110 w 1513109"/>
                <a:gd name="connsiteY1" fmla="*/ 9020 h 436378"/>
                <a:gd name="connsiteX2" fmla="*/ 1513099 w 1513109"/>
                <a:gd name="connsiteY2" fmla="*/ 226628 h 436378"/>
                <a:gd name="connsiteX3" fmla="*/ 1020384 w 1513109"/>
                <a:gd name="connsiteY3" fmla="*/ 436342 h 436378"/>
                <a:gd name="connsiteX4" fmla="*/ 553601 w 1513109"/>
                <a:gd name="connsiteY4" fmla="*/ 231136 h 436378"/>
                <a:gd name="connsiteX5" fmla="*/ 921163 w 1513109"/>
                <a:gd name="connsiteY5" fmla="*/ 5635 h 436378"/>
                <a:gd name="connsiteX0" fmla="*/ 0 w 1513177"/>
                <a:gd name="connsiteY0" fmla="*/ 0 h 436402"/>
                <a:gd name="connsiteX1" fmla="*/ 1009110 w 1513177"/>
                <a:gd name="connsiteY1" fmla="*/ 9020 h 436402"/>
                <a:gd name="connsiteX2" fmla="*/ 1513099 w 1513177"/>
                <a:gd name="connsiteY2" fmla="*/ 226628 h 436402"/>
                <a:gd name="connsiteX3" fmla="*/ 1020384 w 1513177"/>
                <a:gd name="connsiteY3" fmla="*/ 436342 h 436402"/>
                <a:gd name="connsiteX4" fmla="*/ 553601 w 1513177"/>
                <a:gd name="connsiteY4" fmla="*/ 231136 h 436402"/>
                <a:gd name="connsiteX5" fmla="*/ 921163 w 1513177"/>
                <a:gd name="connsiteY5" fmla="*/ 5635 h 436402"/>
                <a:gd name="connsiteX0" fmla="*/ 0 w 1513177"/>
                <a:gd name="connsiteY0" fmla="*/ 0 h 436345"/>
                <a:gd name="connsiteX1" fmla="*/ 1009110 w 1513177"/>
                <a:gd name="connsiteY1" fmla="*/ 9020 h 436345"/>
                <a:gd name="connsiteX2" fmla="*/ 1513099 w 1513177"/>
                <a:gd name="connsiteY2" fmla="*/ 226628 h 436345"/>
                <a:gd name="connsiteX3" fmla="*/ 1020384 w 1513177"/>
                <a:gd name="connsiteY3" fmla="*/ 436342 h 436345"/>
                <a:gd name="connsiteX4" fmla="*/ 553601 w 1513177"/>
                <a:gd name="connsiteY4" fmla="*/ 231136 h 436345"/>
                <a:gd name="connsiteX5" fmla="*/ 921163 w 1513177"/>
                <a:gd name="connsiteY5" fmla="*/ 5635 h 436345"/>
                <a:gd name="connsiteX0" fmla="*/ 0 w 1513177"/>
                <a:gd name="connsiteY0" fmla="*/ 0 h 436346"/>
                <a:gd name="connsiteX1" fmla="*/ 1009110 w 1513177"/>
                <a:gd name="connsiteY1" fmla="*/ 9020 h 436346"/>
                <a:gd name="connsiteX2" fmla="*/ 1513099 w 1513177"/>
                <a:gd name="connsiteY2" fmla="*/ 226628 h 436346"/>
                <a:gd name="connsiteX3" fmla="*/ 1020384 w 1513177"/>
                <a:gd name="connsiteY3" fmla="*/ 436342 h 436346"/>
                <a:gd name="connsiteX4" fmla="*/ 553601 w 1513177"/>
                <a:gd name="connsiteY4" fmla="*/ 231136 h 436346"/>
                <a:gd name="connsiteX5" fmla="*/ 921163 w 1513177"/>
                <a:gd name="connsiteY5" fmla="*/ 5635 h 436346"/>
                <a:gd name="connsiteX0" fmla="*/ 0 w 1513177"/>
                <a:gd name="connsiteY0" fmla="*/ 0 h 436345"/>
                <a:gd name="connsiteX1" fmla="*/ 1009110 w 1513177"/>
                <a:gd name="connsiteY1" fmla="*/ 9020 h 436345"/>
                <a:gd name="connsiteX2" fmla="*/ 1513099 w 1513177"/>
                <a:gd name="connsiteY2" fmla="*/ 226628 h 436345"/>
                <a:gd name="connsiteX3" fmla="*/ 1020384 w 1513177"/>
                <a:gd name="connsiteY3" fmla="*/ 436342 h 436345"/>
                <a:gd name="connsiteX4" fmla="*/ 553601 w 1513177"/>
                <a:gd name="connsiteY4" fmla="*/ 231136 h 436345"/>
                <a:gd name="connsiteX5" fmla="*/ 1013618 w 1513177"/>
                <a:gd name="connsiteY5" fmla="*/ 10145 h 436345"/>
                <a:gd name="connsiteX0" fmla="*/ 0 w 1513177"/>
                <a:gd name="connsiteY0" fmla="*/ 0 h 436346"/>
                <a:gd name="connsiteX1" fmla="*/ 1009110 w 1513177"/>
                <a:gd name="connsiteY1" fmla="*/ 9020 h 436346"/>
                <a:gd name="connsiteX2" fmla="*/ 1513099 w 1513177"/>
                <a:gd name="connsiteY2" fmla="*/ 226628 h 436346"/>
                <a:gd name="connsiteX3" fmla="*/ 1020384 w 1513177"/>
                <a:gd name="connsiteY3" fmla="*/ 436342 h 436346"/>
                <a:gd name="connsiteX4" fmla="*/ 553601 w 1513177"/>
                <a:gd name="connsiteY4" fmla="*/ 231136 h 436346"/>
                <a:gd name="connsiteX5" fmla="*/ 1013618 w 1513177"/>
                <a:gd name="connsiteY5" fmla="*/ 10145 h 436346"/>
                <a:gd name="connsiteX0" fmla="*/ 0 w 1513177"/>
                <a:gd name="connsiteY0" fmla="*/ 11220 h 445311"/>
                <a:gd name="connsiteX1" fmla="*/ 1009110 w 1513177"/>
                <a:gd name="connsiteY1" fmla="*/ 17985 h 445311"/>
                <a:gd name="connsiteX2" fmla="*/ 1513099 w 1513177"/>
                <a:gd name="connsiteY2" fmla="*/ 235593 h 445311"/>
                <a:gd name="connsiteX3" fmla="*/ 1020384 w 1513177"/>
                <a:gd name="connsiteY3" fmla="*/ 445307 h 445311"/>
                <a:gd name="connsiteX4" fmla="*/ 553601 w 1513177"/>
                <a:gd name="connsiteY4" fmla="*/ 240101 h 445311"/>
                <a:gd name="connsiteX5" fmla="*/ 1013618 w 1513177"/>
                <a:gd name="connsiteY5" fmla="*/ 19110 h 445311"/>
                <a:gd name="connsiteX0" fmla="*/ 0 w 1513177"/>
                <a:gd name="connsiteY0" fmla="*/ 24594 h 439517"/>
                <a:gd name="connsiteX1" fmla="*/ 1009110 w 1513177"/>
                <a:gd name="connsiteY1" fmla="*/ 12191 h 439517"/>
                <a:gd name="connsiteX2" fmla="*/ 1513099 w 1513177"/>
                <a:gd name="connsiteY2" fmla="*/ 229799 h 439517"/>
                <a:gd name="connsiteX3" fmla="*/ 1020384 w 1513177"/>
                <a:gd name="connsiteY3" fmla="*/ 439513 h 439517"/>
                <a:gd name="connsiteX4" fmla="*/ 553601 w 1513177"/>
                <a:gd name="connsiteY4" fmla="*/ 234307 h 439517"/>
                <a:gd name="connsiteX5" fmla="*/ 1013618 w 1513177"/>
                <a:gd name="connsiteY5" fmla="*/ 13316 h 439517"/>
                <a:gd name="connsiteX0" fmla="*/ 0 w 1528962"/>
                <a:gd name="connsiteY0" fmla="*/ 9845 h 446190"/>
                <a:gd name="connsiteX1" fmla="*/ 1024895 w 1528962"/>
                <a:gd name="connsiteY1" fmla="*/ 18864 h 446190"/>
                <a:gd name="connsiteX2" fmla="*/ 1528884 w 1528962"/>
                <a:gd name="connsiteY2" fmla="*/ 236472 h 446190"/>
                <a:gd name="connsiteX3" fmla="*/ 1036169 w 1528962"/>
                <a:gd name="connsiteY3" fmla="*/ 446186 h 446190"/>
                <a:gd name="connsiteX4" fmla="*/ 569386 w 1528962"/>
                <a:gd name="connsiteY4" fmla="*/ 240980 h 446190"/>
                <a:gd name="connsiteX5" fmla="*/ 1029403 w 1528962"/>
                <a:gd name="connsiteY5" fmla="*/ 19989 h 446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8962" h="446190">
                  <a:moveTo>
                    <a:pt x="0" y="9845"/>
                  </a:moveTo>
                  <a:cubicBezTo>
                    <a:pt x="336370" y="12100"/>
                    <a:pt x="770081" y="-18907"/>
                    <a:pt x="1024895" y="18864"/>
                  </a:cubicBezTo>
                  <a:cubicBezTo>
                    <a:pt x="1279709" y="56635"/>
                    <a:pt x="1523622" y="107750"/>
                    <a:pt x="1528884" y="236472"/>
                  </a:cubicBezTo>
                  <a:cubicBezTo>
                    <a:pt x="1534146" y="365194"/>
                    <a:pt x="1272754" y="445434"/>
                    <a:pt x="1036169" y="446186"/>
                  </a:cubicBezTo>
                  <a:cubicBezTo>
                    <a:pt x="799584" y="446938"/>
                    <a:pt x="572769" y="350348"/>
                    <a:pt x="569386" y="240980"/>
                  </a:cubicBezTo>
                  <a:cubicBezTo>
                    <a:pt x="566003" y="131612"/>
                    <a:pt x="651880" y="18485"/>
                    <a:pt x="1029403" y="19989"/>
                  </a:cubicBezTo>
                </a:path>
              </a:pathLst>
            </a:custGeom>
            <a:noFill/>
            <a:ln w="53975" cap="rnd" cmpd="sng">
              <a:gradFill flip="none" rotWithShape="1">
                <a:gsLst>
                  <a:gs pos="45000">
                    <a:srgbClr val="FF0000">
                      <a:lumMod val="58000"/>
                      <a:lumOff val="42000"/>
                    </a:srgbClr>
                  </a:gs>
                  <a:gs pos="100000">
                    <a:schemeClr val="accent2">
                      <a:lumMod val="94000"/>
                    </a:schemeClr>
                  </a:gs>
                </a:gsLst>
                <a:lin ang="16200000" scaled="1"/>
                <a:tileRect/>
              </a:gradFill>
              <a:bevel/>
            </a:ln>
            <a:effectLst/>
            <a:scene3d>
              <a:camera prst="orthographicFront"/>
              <a:lightRig rig="threePt" dir="t"/>
            </a:scene3d>
            <a:sp3d>
              <a:bevelT w="254000"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2" name="Freeform: Shape 361">
              <a:extLst>
                <a:ext uri="{FF2B5EF4-FFF2-40B4-BE49-F238E27FC236}">
                  <a16:creationId xmlns:a16="http://schemas.microsoft.com/office/drawing/2014/main" id="{60FFCFB3-2A7F-6A9C-77B8-C475097D6405}"/>
                </a:ext>
              </a:extLst>
            </p:cNvPr>
            <p:cNvSpPr/>
            <p:nvPr/>
          </p:nvSpPr>
          <p:spPr>
            <a:xfrm>
              <a:off x="8204981" y="5276039"/>
              <a:ext cx="1528962" cy="446190"/>
            </a:xfrm>
            <a:custGeom>
              <a:avLst/>
              <a:gdLst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97073 h 467672"/>
                <a:gd name="connsiteX4" fmla="*/ 1445451 w 1880664"/>
                <a:gd name="connsiteY4" fmla="*/ 344775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45451 w 1880664"/>
                <a:gd name="connsiteY4" fmla="*/ 344775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3162"/>
                <a:gd name="connsiteX1" fmla="*/ 956117 w 1880664"/>
                <a:gd name="connsiteY1" fmla="*/ 3143 h 463162"/>
                <a:gd name="connsiteX2" fmla="*/ 1280836 w 1880664"/>
                <a:gd name="connsiteY2" fmla="*/ 51626 h 463162"/>
                <a:gd name="connsiteX3" fmla="*/ 1499570 w 1880664"/>
                <a:gd name="connsiteY3" fmla="*/ 175651 h 463162"/>
                <a:gd name="connsiteX4" fmla="*/ 1413881 w 1880664"/>
                <a:gd name="connsiteY4" fmla="*/ 343648 h 463162"/>
                <a:gd name="connsiteX5" fmla="*/ 995580 w 1880664"/>
                <a:gd name="connsiteY5" fmla="*/ 463162 h 463162"/>
                <a:gd name="connsiteX6" fmla="*/ 622378 w 1880664"/>
                <a:gd name="connsiteY6" fmla="*/ 343648 h 463162"/>
                <a:gd name="connsiteX7" fmla="*/ 543453 w 1880664"/>
                <a:gd name="connsiteY7" fmla="*/ 186925 h 463162"/>
                <a:gd name="connsiteX8" fmla="*/ 704685 w 1880664"/>
                <a:gd name="connsiteY8" fmla="*/ 59518 h 463162"/>
                <a:gd name="connsiteX9" fmla="*/ 945969 w 1880664"/>
                <a:gd name="connsiteY9" fmla="*/ 6526 h 463162"/>
                <a:gd name="connsiteX10" fmla="*/ 1135389 w 1880664"/>
                <a:gd name="connsiteY10" fmla="*/ 58391 h 463162"/>
                <a:gd name="connsiteX11" fmla="*/ 1320298 w 1880664"/>
                <a:gd name="connsiteY11" fmla="*/ 156483 h 463162"/>
                <a:gd name="connsiteX12" fmla="*/ 1297748 w 1880664"/>
                <a:gd name="connsiteY12" fmla="*/ 315460 h 463162"/>
                <a:gd name="connsiteX13" fmla="*/ 1097054 w 1880664"/>
                <a:gd name="connsiteY13" fmla="*/ 418062 h 463162"/>
                <a:gd name="connsiteX14" fmla="*/ 828710 w 1880664"/>
                <a:gd name="connsiteY14" fmla="*/ 441740 h 463162"/>
                <a:gd name="connsiteX15" fmla="*/ 554728 w 1880664"/>
                <a:gd name="connsiteY15" fmla="*/ 398895 h 463162"/>
                <a:gd name="connsiteX16" fmla="*/ 376583 w 1880664"/>
                <a:gd name="connsiteY16" fmla="*/ 229770 h 463162"/>
                <a:gd name="connsiteX17" fmla="*/ 510756 w 1880664"/>
                <a:gd name="connsiteY17" fmla="*/ 73048 h 463162"/>
                <a:gd name="connsiteX18" fmla="*/ 722725 w 1880664"/>
                <a:gd name="connsiteY18" fmla="*/ 22311 h 463162"/>
                <a:gd name="connsiteX19" fmla="*/ 944842 w 1880664"/>
                <a:gd name="connsiteY19" fmla="*/ 4271 h 463162"/>
                <a:gd name="connsiteX20" fmla="*/ 1880664 w 1880664"/>
                <a:gd name="connsiteY20" fmla="*/ 9908 h 463162"/>
                <a:gd name="connsiteX21" fmla="*/ 1879537 w 1880664"/>
                <a:gd name="connsiteY21" fmla="*/ 9908 h 463162"/>
                <a:gd name="connsiteX0" fmla="*/ 0 w 1880664"/>
                <a:gd name="connsiteY0" fmla="*/ 8781 h 463162"/>
                <a:gd name="connsiteX1" fmla="*/ 956117 w 1880664"/>
                <a:gd name="connsiteY1" fmla="*/ 3143 h 463162"/>
                <a:gd name="connsiteX2" fmla="*/ 1280836 w 1880664"/>
                <a:gd name="connsiteY2" fmla="*/ 51626 h 463162"/>
                <a:gd name="connsiteX3" fmla="*/ 1499570 w 1880664"/>
                <a:gd name="connsiteY3" fmla="*/ 175651 h 463162"/>
                <a:gd name="connsiteX4" fmla="*/ 1413881 w 1880664"/>
                <a:gd name="connsiteY4" fmla="*/ 343648 h 463162"/>
                <a:gd name="connsiteX5" fmla="*/ 1026022 w 1880664"/>
                <a:gd name="connsiteY5" fmla="*/ 463162 h 463162"/>
                <a:gd name="connsiteX6" fmla="*/ 622378 w 1880664"/>
                <a:gd name="connsiteY6" fmla="*/ 343648 h 463162"/>
                <a:gd name="connsiteX7" fmla="*/ 543453 w 1880664"/>
                <a:gd name="connsiteY7" fmla="*/ 186925 h 463162"/>
                <a:gd name="connsiteX8" fmla="*/ 704685 w 1880664"/>
                <a:gd name="connsiteY8" fmla="*/ 59518 h 463162"/>
                <a:gd name="connsiteX9" fmla="*/ 945969 w 1880664"/>
                <a:gd name="connsiteY9" fmla="*/ 6526 h 463162"/>
                <a:gd name="connsiteX10" fmla="*/ 1135389 w 1880664"/>
                <a:gd name="connsiteY10" fmla="*/ 58391 h 463162"/>
                <a:gd name="connsiteX11" fmla="*/ 1320298 w 1880664"/>
                <a:gd name="connsiteY11" fmla="*/ 156483 h 463162"/>
                <a:gd name="connsiteX12" fmla="*/ 1297748 w 1880664"/>
                <a:gd name="connsiteY12" fmla="*/ 315460 h 463162"/>
                <a:gd name="connsiteX13" fmla="*/ 1097054 w 1880664"/>
                <a:gd name="connsiteY13" fmla="*/ 418062 h 463162"/>
                <a:gd name="connsiteX14" fmla="*/ 828710 w 1880664"/>
                <a:gd name="connsiteY14" fmla="*/ 441740 h 463162"/>
                <a:gd name="connsiteX15" fmla="*/ 554728 w 1880664"/>
                <a:gd name="connsiteY15" fmla="*/ 398895 h 463162"/>
                <a:gd name="connsiteX16" fmla="*/ 376583 w 1880664"/>
                <a:gd name="connsiteY16" fmla="*/ 229770 h 463162"/>
                <a:gd name="connsiteX17" fmla="*/ 510756 w 1880664"/>
                <a:gd name="connsiteY17" fmla="*/ 73048 h 463162"/>
                <a:gd name="connsiteX18" fmla="*/ 722725 w 1880664"/>
                <a:gd name="connsiteY18" fmla="*/ 22311 h 463162"/>
                <a:gd name="connsiteX19" fmla="*/ 944842 w 1880664"/>
                <a:gd name="connsiteY19" fmla="*/ 4271 h 463162"/>
                <a:gd name="connsiteX20" fmla="*/ 1880664 w 1880664"/>
                <a:gd name="connsiteY20" fmla="*/ 9908 h 463162"/>
                <a:gd name="connsiteX21" fmla="*/ 1879537 w 1880664"/>
                <a:gd name="connsiteY21" fmla="*/ 9908 h 463162"/>
                <a:gd name="connsiteX0" fmla="*/ 0 w 1880664"/>
                <a:gd name="connsiteY0" fmla="*/ 8781 h 468655"/>
                <a:gd name="connsiteX1" fmla="*/ 956117 w 1880664"/>
                <a:gd name="connsiteY1" fmla="*/ 3143 h 468655"/>
                <a:gd name="connsiteX2" fmla="*/ 1280836 w 1880664"/>
                <a:gd name="connsiteY2" fmla="*/ 51626 h 468655"/>
                <a:gd name="connsiteX3" fmla="*/ 1499570 w 1880664"/>
                <a:gd name="connsiteY3" fmla="*/ 175651 h 468655"/>
                <a:gd name="connsiteX4" fmla="*/ 1413881 w 1880664"/>
                <a:gd name="connsiteY4" fmla="*/ 343648 h 468655"/>
                <a:gd name="connsiteX5" fmla="*/ 1026022 w 1880664"/>
                <a:gd name="connsiteY5" fmla="*/ 463162 h 468655"/>
                <a:gd name="connsiteX6" fmla="*/ 622378 w 1880664"/>
                <a:gd name="connsiteY6" fmla="*/ 343648 h 468655"/>
                <a:gd name="connsiteX7" fmla="*/ 543453 w 1880664"/>
                <a:gd name="connsiteY7" fmla="*/ 186925 h 468655"/>
                <a:gd name="connsiteX8" fmla="*/ 704685 w 1880664"/>
                <a:gd name="connsiteY8" fmla="*/ 59518 h 468655"/>
                <a:gd name="connsiteX9" fmla="*/ 945969 w 1880664"/>
                <a:gd name="connsiteY9" fmla="*/ 6526 h 468655"/>
                <a:gd name="connsiteX10" fmla="*/ 1135389 w 1880664"/>
                <a:gd name="connsiteY10" fmla="*/ 58391 h 468655"/>
                <a:gd name="connsiteX11" fmla="*/ 1320298 w 1880664"/>
                <a:gd name="connsiteY11" fmla="*/ 156483 h 468655"/>
                <a:gd name="connsiteX12" fmla="*/ 1297748 w 1880664"/>
                <a:gd name="connsiteY12" fmla="*/ 315460 h 468655"/>
                <a:gd name="connsiteX13" fmla="*/ 1097054 w 1880664"/>
                <a:gd name="connsiteY13" fmla="*/ 418062 h 468655"/>
                <a:gd name="connsiteX14" fmla="*/ 828710 w 1880664"/>
                <a:gd name="connsiteY14" fmla="*/ 441740 h 468655"/>
                <a:gd name="connsiteX15" fmla="*/ 554728 w 1880664"/>
                <a:gd name="connsiteY15" fmla="*/ 398895 h 468655"/>
                <a:gd name="connsiteX16" fmla="*/ 376583 w 1880664"/>
                <a:gd name="connsiteY16" fmla="*/ 229770 h 468655"/>
                <a:gd name="connsiteX17" fmla="*/ 510756 w 1880664"/>
                <a:gd name="connsiteY17" fmla="*/ 73048 h 468655"/>
                <a:gd name="connsiteX18" fmla="*/ 722725 w 1880664"/>
                <a:gd name="connsiteY18" fmla="*/ 22311 h 468655"/>
                <a:gd name="connsiteX19" fmla="*/ 944842 w 1880664"/>
                <a:gd name="connsiteY19" fmla="*/ 4271 h 468655"/>
                <a:gd name="connsiteX20" fmla="*/ 1880664 w 1880664"/>
                <a:gd name="connsiteY20" fmla="*/ 9908 h 468655"/>
                <a:gd name="connsiteX21" fmla="*/ 1879537 w 1880664"/>
                <a:gd name="connsiteY21" fmla="*/ 9908 h 468655"/>
                <a:gd name="connsiteX0" fmla="*/ 0 w 1880664"/>
                <a:gd name="connsiteY0" fmla="*/ 8781 h 463696"/>
                <a:gd name="connsiteX1" fmla="*/ 956117 w 1880664"/>
                <a:gd name="connsiteY1" fmla="*/ 3143 h 463696"/>
                <a:gd name="connsiteX2" fmla="*/ 1280836 w 1880664"/>
                <a:gd name="connsiteY2" fmla="*/ 51626 h 463696"/>
                <a:gd name="connsiteX3" fmla="*/ 1499570 w 1880664"/>
                <a:gd name="connsiteY3" fmla="*/ 175651 h 463696"/>
                <a:gd name="connsiteX4" fmla="*/ 1413881 w 1880664"/>
                <a:gd name="connsiteY4" fmla="*/ 343648 h 463696"/>
                <a:gd name="connsiteX5" fmla="*/ 1026022 w 1880664"/>
                <a:gd name="connsiteY5" fmla="*/ 463162 h 463696"/>
                <a:gd name="connsiteX6" fmla="*/ 622378 w 1880664"/>
                <a:gd name="connsiteY6" fmla="*/ 343648 h 463696"/>
                <a:gd name="connsiteX7" fmla="*/ 543453 w 1880664"/>
                <a:gd name="connsiteY7" fmla="*/ 186925 h 463696"/>
                <a:gd name="connsiteX8" fmla="*/ 704685 w 1880664"/>
                <a:gd name="connsiteY8" fmla="*/ 59518 h 463696"/>
                <a:gd name="connsiteX9" fmla="*/ 945969 w 1880664"/>
                <a:gd name="connsiteY9" fmla="*/ 6526 h 463696"/>
                <a:gd name="connsiteX10" fmla="*/ 1135389 w 1880664"/>
                <a:gd name="connsiteY10" fmla="*/ 58391 h 463696"/>
                <a:gd name="connsiteX11" fmla="*/ 1320298 w 1880664"/>
                <a:gd name="connsiteY11" fmla="*/ 156483 h 463696"/>
                <a:gd name="connsiteX12" fmla="*/ 1297748 w 1880664"/>
                <a:gd name="connsiteY12" fmla="*/ 315460 h 463696"/>
                <a:gd name="connsiteX13" fmla="*/ 1097054 w 1880664"/>
                <a:gd name="connsiteY13" fmla="*/ 418062 h 463696"/>
                <a:gd name="connsiteX14" fmla="*/ 828710 w 1880664"/>
                <a:gd name="connsiteY14" fmla="*/ 441740 h 463696"/>
                <a:gd name="connsiteX15" fmla="*/ 554728 w 1880664"/>
                <a:gd name="connsiteY15" fmla="*/ 398895 h 463696"/>
                <a:gd name="connsiteX16" fmla="*/ 376583 w 1880664"/>
                <a:gd name="connsiteY16" fmla="*/ 229770 h 463696"/>
                <a:gd name="connsiteX17" fmla="*/ 510756 w 1880664"/>
                <a:gd name="connsiteY17" fmla="*/ 73048 h 463696"/>
                <a:gd name="connsiteX18" fmla="*/ 722725 w 1880664"/>
                <a:gd name="connsiteY18" fmla="*/ 22311 h 463696"/>
                <a:gd name="connsiteX19" fmla="*/ 944842 w 1880664"/>
                <a:gd name="connsiteY19" fmla="*/ 4271 h 463696"/>
                <a:gd name="connsiteX20" fmla="*/ 1880664 w 1880664"/>
                <a:gd name="connsiteY20" fmla="*/ 9908 h 463696"/>
                <a:gd name="connsiteX21" fmla="*/ 1879537 w 1880664"/>
                <a:gd name="connsiteY21" fmla="*/ 9908 h 46369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7658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7658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8560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91240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510756 w 1880664"/>
                <a:gd name="connsiteY16" fmla="*/ 73048 h 454454"/>
                <a:gd name="connsiteX17" fmla="*/ 722725 w 1880664"/>
                <a:gd name="connsiteY17" fmla="*/ 22311 h 454454"/>
                <a:gd name="connsiteX18" fmla="*/ 944842 w 1880664"/>
                <a:gd name="connsiteY18" fmla="*/ 4271 h 454454"/>
                <a:gd name="connsiteX19" fmla="*/ 1880664 w 1880664"/>
                <a:gd name="connsiteY19" fmla="*/ 9908 h 454454"/>
                <a:gd name="connsiteX20" fmla="*/ 1879537 w 1880664"/>
                <a:gd name="connsiteY20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510756 w 1880664"/>
                <a:gd name="connsiteY16" fmla="*/ 73048 h 454454"/>
                <a:gd name="connsiteX17" fmla="*/ 722725 w 1880664"/>
                <a:gd name="connsiteY17" fmla="*/ 22311 h 454454"/>
                <a:gd name="connsiteX18" fmla="*/ 944842 w 1880664"/>
                <a:gd name="connsiteY18" fmla="*/ 4271 h 454454"/>
                <a:gd name="connsiteX19" fmla="*/ 1880664 w 1880664"/>
                <a:gd name="connsiteY19" fmla="*/ 9908 h 454454"/>
                <a:gd name="connsiteX20" fmla="*/ 1879537 w 1880664"/>
                <a:gd name="connsiteY20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722725 w 1880664"/>
                <a:gd name="connsiteY16" fmla="*/ 22311 h 454454"/>
                <a:gd name="connsiteX17" fmla="*/ 944842 w 1880664"/>
                <a:gd name="connsiteY17" fmla="*/ 4271 h 454454"/>
                <a:gd name="connsiteX18" fmla="*/ 1880664 w 1880664"/>
                <a:gd name="connsiteY18" fmla="*/ 9908 h 454454"/>
                <a:gd name="connsiteX19" fmla="*/ 1879537 w 1880664"/>
                <a:gd name="connsiteY19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944842 w 1880664"/>
                <a:gd name="connsiteY16" fmla="*/ 4271 h 454454"/>
                <a:gd name="connsiteX17" fmla="*/ 1880664 w 1880664"/>
                <a:gd name="connsiteY17" fmla="*/ 9908 h 454454"/>
                <a:gd name="connsiteX18" fmla="*/ 1879537 w 1880664"/>
                <a:gd name="connsiteY18" fmla="*/ 9908 h 454454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932439 w 1880664"/>
                <a:gd name="connsiteY13" fmla="*/ 450760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932439 w 1880664"/>
                <a:gd name="connsiteY13" fmla="*/ 450760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50741 w 1880664"/>
                <a:gd name="connsiteY11" fmla="*/ 223005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50741 w 1880664"/>
                <a:gd name="connsiteY11" fmla="*/ 223005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10093 h 454918"/>
                <a:gd name="connsiteX1" fmla="*/ 956117 w 1880664"/>
                <a:gd name="connsiteY1" fmla="*/ 4455 h 454918"/>
                <a:gd name="connsiteX2" fmla="*/ 1280836 w 1880664"/>
                <a:gd name="connsiteY2" fmla="*/ 52938 h 454918"/>
                <a:gd name="connsiteX3" fmla="*/ 1499570 w 1880664"/>
                <a:gd name="connsiteY3" fmla="*/ 176963 h 454918"/>
                <a:gd name="connsiteX4" fmla="*/ 1413881 w 1880664"/>
                <a:gd name="connsiteY4" fmla="*/ 344960 h 454918"/>
                <a:gd name="connsiteX5" fmla="*/ 1026022 w 1880664"/>
                <a:gd name="connsiteY5" fmla="*/ 454327 h 454918"/>
                <a:gd name="connsiteX6" fmla="*/ 622378 w 1880664"/>
                <a:gd name="connsiteY6" fmla="*/ 344960 h 454918"/>
                <a:gd name="connsiteX7" fmla="*/ 543453 w 1880664"/>
                <a:gd name="connsiteY7" fmla="*/ 188237 h 454918"/>
                <a:gd name="connsiteX8" fmla="*/ 704685 w 1880664"/>
                <a:gd name="connsiteY8" fmla="*/ 60830 h 454918"/>
                <a:gd name="connsiteX9" fmla="*/ 945969 w 1880664"/>
                <a:gd name="connsiteY9" fmla="*/ 7838 h 454918"/>
                <a:gd name="connsiteX10" fmla="*/ 1350741 w 1880664"/>
                <a:gd name="connsiteY10" fmla="*/ 224317 h 454918"/>
                <a:gd name="connsiteX11" fmla="*/ 932439 w 1880664"/>
                <a:gd name="connsiteY11" fmla="*/ 452072 h 454918"/>
                <a:gd name="connsiteX12" fmla="*/ 391240 w 1880664"/>
                <a:gd name="connsiteY12" fmla="*/ 231082 h 454918"/>
                <a:gd name="connsiteX13" fmla="*/ 944842 w 1880664"/>
                <a:gd name="connsiteY13" fmla="*/ 5583 h 454918"/>
                <a:gd name="connsiteX14" fmla="*/ 1880664 w 1880664"/>
                <a:gd name="connsiteY14" fmla="*/ 11220 h 454918"/>
                <a:gd name="connsiteX15" fmla="*/ 1879537 w 1880664"/>
                <a:gd name="connsiteY15" fmla="*/ 11220 h 454918"/>
                <a:gd name="connsiteX0" fmla="*/ 0 w 1880664"/>
                <a:gd name="connsiteY0" fmla="*/ 10093 h 454918"/>
                <a:gd name="connsiteX1" fmla="*/ 956117 w 1880664"/>
                <a:gd name="connsiteY1" fmla="*/ 4455 h 454918"/>
                <a:gd name="connsiteX2" fmla="*/ 1280836 w 1880664"/>
                <a:gd name="connsiteY2" fmla="*/ 52938 h 454918"/>
                <a:gd name="connsiteX3" fmla="*/ 1499570 w 1880664"/>
                <a:gd name="connsiteY3" fmla="*/ 176963 h 454918"/>
                <a:gd name="connsiteX4" fmla="*/ 1413881 w 1880664"/>
                <a:gd name="connsiteY4" fmla="*/ 344960 h 454918"/>
                <a:gd name="connsiteX5" fmla="*/ 1026022 w 1880664"/>
                <a:gd name="connsiteY5" fmla="*/ 454327 h 454918"/>
                <a:gd name="connsiteX6" fmla="*/ 622378 w 1880664"/>
                <a:gd name="connsiteY6" fmla="*/ 344960 h 454918"/>
                <a:gd name="connsiteX7" fmla="*/ 543453 w 1880664"/>
                <a:gd name="connsiteY7" fmla="*/ 188237 h 454918"/>
                <a:gd name="connsiteX8" fmla="*/ 704685 w 1880664"/>
                <a:gd name="connsiteY8" fmla="*/ 60830 h 454918"/>
                <a:gd name="connsiteX9" fmla="*/ 945969 w 1880664"/>
                <a:gd name="connsiteY9" fmla="*/ 7838 h 454918"/>
                <a:gd name="connsiteX10" fmla="*/ 1350741 w 1880664"/>
                <a:gd name="connsiteY10" fmla="*/ 224317 h 454918"/>
                <a:gd name="connsiteX11" fmla="*/ 932439 w 1880664"/>
                <a:gd name="connsiteY11" fmla="*/ 452072 h 454918"/>
                <a:gd name="connsiteX12" fmla="*/ 391240 w 1880664"/>
                <a:gd name="connsiteY12" fmla="*/ 231082 h 454918"/>
                <a:gd name="connsiteX13" fmla="*/ 944842 w 1880664"/>
                <a:gd name="connsiteY13" fmla="*/ 5583 h 454918"/>
                <a:gd name="connsiteX14" fmla="*/ 1880664 w 1880664"/>
                <a:gd name="connsiteY14" fmla="*/ 11220 h 454918"/>
                <a:gd name="connsiteX15" fmla="*/ 1879537 w 1880664"/>
                <a:gd name="connsiteY15" fmla="*/ 11220 h 454918"/>
                <a:gd name="connsiteX0" fmla="*/ 0 w 1880664"/>
                <a:gd name="connsiteY0" fmla="*/ 10093 h 459486"/>
                <a:gd name="connsiteX1" fmla="*/ 956117 w 1880664"/>
                <a:gd name="connsiteY1" fmla="*/ 4455 h 459486"/>
                <a:gd name="connsiteX2" fmla="*/ 1280836 w 1880664"/>
                <a:gd name="connsiteY2" fmla="*/ 52938 h 459486"/>
                <a:gd name="connsiteX3" fmla="*/ 1499570 w 1880664"/>
                <a:gd name="connsiteY3" fmla="*/ 176963 h 459486"/>
                <a:gd name="connsiteX4" fmla="*/ 1026022 w 1880664"/>
                <a:gd name="connsiteY4" fmla="*/ 454327 h 459486"/>
                <a:gd name="connsiteX5" fmla="*/ 622378 w 1880664"/>
                <a:gd name="connsiteY5" fmla="*/ 344960 h 459486"/>
                <a:gd name="connsiteX6" fmla="*/ 543453 w 1880664"/>
                <a:gd name="connsiteY6" fmla="*/ 188237 h 459486"/>
                <a:gd name="connsiteX7" fmla="*/ 704685 w 1880664"/>
                <a:gd name="connsiteY7" fmla="*/ 60830 h 459486"/>
                <a:gd name="connsiteX8" fmla="*/ 945969 w 1880664"/>
                <a:gd name="connsiteY8" fmla="*/ 7838 h 459486"/>
                <a:gd name="connsiteX9" fmla="*/ 1350741 w 1880664"/>
                <a:gd name="connsiteY9" fmla="*/ 224317 h 459486"/>
                <a:gd name="connsiteX10" fmla="*/ 932439 w 1880664"/>
                <a:gd name="connsiteY10" fmla="*/ 452072 h 459486"/>
                <a:gd name="connsiteX11" fmla="*/ 391240 w 1880664"/>
                <a:gd name="connsiteY11" fmla="*/ 231082 h 459486"/>
                <a:gd name="connsiteX12" fmla="*/ 944842 w 1880664"/>
                <a:gd name="connsiteY12" fmla="*/ 5583 h 459486"/>
                <a:gd name="connsiteX13" fmla="*/ 1880664 w 1880664"/>
                <a:gd name="connsiteY13" fmla="*/ 11220 h 459486"/>
                <a:gd name="connsiteX14" fmla="*/ 1879537 w 1880664"/>
                <a:gd name="connsiteY14" fmla="*/ 11220 h 459486"/>
                <a:gd name="connsiteX0" fmla="*/ 0 w 1880664"/>
                <a:gd name="connsiteY0" fmla="*/ 10093 h 456851"/>
                <a:gd name="connsiteX1" fmla="*/ 956117 w 1880664"/>
                <a:gd name="connsiteY1" fmla="*/ 4455 h 456851"/>
                <a:gd name="connsiteX2" fmla="*/ 1280836 w 1880664"/>
                <a:gd name="connsiteY2" fmla="*/ 52938 h 456851"/>
                <a:gd name="connsiteX3" fmla="*/ 1509717 w 1880664"/>
                <a:gd name="connsiteY3" fmla="*/ 236721 h 456851"/>
                <a:gd name="connsiteX4" fmla="*/ 1026022 w 1880664"/>
                <a:gd name="connsiteY4" fmla="*/ 454327 h 456851"/>
                <a:gd name="connsiteX5" fmla="*/ 622378 w 1880664"/>
                <a:gd name="connsiteY5" fmla="*/ 344960 h 456851"/>
                <a:gd name="connsiteX6" fmla="*/ 543453 w 1880664"/>
                <a:gd name="connsiteY6" fmla="*/ 188237 h 456851"/>
                <a:gd name="connsiteX7" fmla="*/ 704685 w 1880664"/>
                <a:gd name="connsiteY7" fmla="*/ 60830 h 456851"/>
                <a:gd name="connsiteX8" fmla="*/ 945969 w 1880664"/>
                <a:gd name="connsiteY8" fmla="*/ 7838 h 456851"/>
                <a:gd name="connsiteX9" fmla="*/ 1350741 w 1880664"/>
                <a:gd name="connsiteY9" fmla="*/ 224317 h 456851"/>
                <a:gd name="connsiteX10" fmla="*/ 932439 w 1880664"/>
                <a:gd name="connsiteY10" fmla="*/ 452072 h 456851"/>
                <a:gd name="connsiteX11" fmla="*/ 391240 w 1880664"/>
                <a:gd name="connsiteY11" fmla="*/ 231082 h 456851"/>
                <a:gd name="connsiteX12" fmla="*/ 944842 w 1880664"/>
                <a:gd name="connsiteY12" fmla="*/ 5583 h 456851"/>
                <a:gd name="connsiteX13" fmla="*/ 1880664 w 1880664"/>
                <a:gd name="connsiteY13" fmla="*/ 11220 h 456851"/>
                <a:gd name="connsiteX14" fmla="*/ 1879537 w 1880664"/>
                <a:gd name="connsiteY14" fmla="*/ 11220 h 456851"/>
                <a:gd name="connsiteX0" fmla="*/ 0 w 1880664"/>
                <a:gd name="connsiteY0" fmla="*/ 10093 h 456851"/>
                <a:gd name="connsiteX1" fmla="*/ 956117 w 1880664"/>
                <a:gd name="connsiteY1" fmla="*/ 4455 h 456851"/>
                <a:gd name="connsiteX2" fmla="*/ 1280836 w 1880664"/>
                <a:gd name="connsiteY2" fmla="*/ 52938 h 456851"/>
                <a:gd name="connsiteX3" fmla="*/ 1509717 w 1880664"/>
                <a:gd name="connsiteY3" fmla="*/ 236721 h 456851"/>
                <a:gd name="connsiteX4" fmla="*/ 1026022 w 1880664"/>
                <a:gd name="connsiteY4" fmla="*/ 454327 h 456851"/>
                <a:gd name="connsiteX5" fmla="*/ 622378 w 1880664"/>
                <a:gd name="connsiteY5" fmla="*/ 344960 h 456851"/>
                <a:gd name="connsiteX6" fmla="*/ 543453 w 1880664"/>
                <a:gd name="connsiteY6" fmla="*/ 188237 h 456851"/>
                <a:gd name="connsiteX7" fmla="*/ 704685 w 1880664"/>
                <a:gd name="connsiteY7" fmla="*/ 60830 h 456851"/>
                <a:gd name="connsiteX8" fmla="*/ 945969 w 1880664"/>
                <a:gd name="connsiteY8" fmla="*/ 7838 h 456851"/>
                <a:gd name="connsiteX9" fmla="*/ 1350741 w 1880664"/>
                <a:gd name="connsiteY9" fmla="*/ 224317 h 456851"/>
                <a:gd name="connsiteX10" fmla="*/ 932439 w 1880664"/>
                <a:gd name="connsiteY10" fmla="*/ 452072 h 456851"/>
                <a:gd name="connsiteX11" fmla="*/ 391240 w 1880664"/>
                <a:gd name="connsiteY11" fmla="*/ 231082 h 456851"/>
                <a:gd name="connsiteX12" fmla="*/ 944842 w 1880664"/>
                <a:gd name="connsiteY12" fmla="*/ 5583 h 456851"/>
                <a:gd name="connsiteX13" fmla="*/ 1880664 w 1880664"/>
                <a:gd name="connsiteY13" fmla="*/ 11220 h 456851"/>
                <a:gd name="connsiteX14" fmla="*/ 1879537 w 1880664"/>
                <a:gd name="connsiteY14" fmla="*/ 11220 h 456851"/>
                <a:gd name="connsiteX0" fmla="*/ 0 w 1880664"/>
                <a:gd name="connsiteY0" fmla="*/ 22386 h 469144"/>
                <a:gd name="connsiteX1" fmla="*/ 956117 w 1880664"/>
                <a:gd name="connsiteY1" fmla="*/ 16748 h 469144"/>
                <a:gd name="connsiteX2" fmla="*/ 1509717 w 1880664"/>
                <a:gd name="connsiteY2" fmla="*/ 249014 h 469144"/>
                <a:gd name="connsiteX3" fmla="*/ 1026022 w 1880664"/>
                <a:gd name="connsiteY3" fmla="*/ 466620 h 469144"/>
                <a:gd name="connsiteX4" fmla="*/ 622378 w 1880664"/>
                <a:gd name="connsiteY4" fmla="*/ 357253 h 469144"/>
                <a:gd name="connsiteX5" fmla="*/ 543453 w 1880664"/>
                <a:gd name="connsiteY5" fmla="*/ 200530 h 469144"/>
                <a:gd name="connsiteX6" fmla="*/ 704685 w 1880664"/>
                <a:gd name="connsiteY6" fmla="*/ 73123 h 469144"/>
                <a:gd name="connsiteX7" fmla="*/ 945969 w 1880664"/>
                <a:gd name="connsiteY7" fmla="*/ 20131 h 469144"/>
                <a:gd name="connsiteX8" fmla="*/ 1350741 w 1880664"/>
                <a:gd name="connsiteY8" fmla="*/ 236610 h 469144"/>
                <a:gd name="connsiteX9" fmla="*/ 932439 w 1880664"/>
                <a:gd name="connsiteY9" fmla="*/ 464365 h 469144"/>
                <a:gd name="connsiteX10" fmla="*/ 391240 w 1880664"/>
                <a:gd name="connsiteY10" fmla="*/ 243375 h 469144"/>
                <a:gd name="connsiteX11" fmla="*/ 944842 w 1880664"/>
                <a:gd name="connsiteY11" fmla="*/ 17876 h 469144"/>
                <a:gd name="connsiteX12" fmla="*/ 1880664 w 1880664"/>
                <a:gd name="connsiteY12" fmla="*/ 23513 h 469144"/>
                <a:gd name="connsiteX13" fmla="*/ 1879537 w 1880664"/>
                <a:gd name="connsiteY13" fmla="*/ 23513 h 469144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622378 w 1880664"/>
                <a:gd name="connsiteY4" fmla="*/ 357253 h 464395"/>
                <a:gd name="connsiteX5" fmla="*/ 543453 w 1880664"/>
                <a:gd name="connsiteY5" fmla="*/ 200530 h 464395"/>
                <a:gd name="connsiteX6" fmla="*/ 704685 w 1880664"/>
                <a:gd name="connsiteY6" fmla="*/ 73123 h 464395"/>
                <a:gd name="connsiteX7" fmla="*/ 945969 w 1880664"/>
                <a:gd name="connsiteY7" fmla="*/ 20131 h 464395"/>
                <a:gd name="connsiteX8" fmla="*/ 1350741 w 1880664"/>
                <a:gd name="connsiteY8" fmla="*/ 236610 h 464395"/>
                <a:gd name="connsiteX9" fmla="*/ 932439 w 1880664"/>
                <a:gd name="connsiteY9" fmla="*/ 464365 h 464395"/>
                <a:gd name="connsiteX10" fmla="*/ 391240 w 1880664"/>
                <a:gd name="connsiteY10" fmla="*/ 243375 h 464395"/>
                <a:gd name="connsiteX11" fmla="*/ 944842 w 1880664"/>
                <a:gd name="connsiteY11" fmla="*/ 17876 h 464395"/>
                <a:gd name="connsiteX12" fmla="*/ 1880664 w 1880664"/>
                <a:gd name="connsiteY12" fmla="*/ 23513 h 464395"/>
                <a:gd name="connsiteX13" fmla="*/ 1879537 w 1880664"/>
                <a:gd name="connsiteY13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622378 w 1880664"/>
                <a:gd name="connsiteY4" fmla="*/ 357253 h 464395"/>
                <a:gd name="connsiteX5" fmla="*/ 543453 w 1880664"/>
                <a:gd name="connsiteY5" fmla="*/ 200530 h 464395"/>
                <a:gd name="connsiteX6" fmla="*/ 704685 w 1880664"/>
                <a:gd name="connsiteY6" fmla="*/ 73123 h 464395"/>
                <a:gd name="connsiteX7" fmla="*/ 945969 w 1880664"/>
                <a:gd name="connsiteY7" fmla="*/ 20131 h 464395"/>
                <a:gd name="connsiteX8" fmla="*/ 1350741 w 1880664"/>
                <a:gd name="connsiteY8" fmla="*/ 236610 h 464395"/>
                <a:gd name="connsiteX9" fmla="*/ 932439 w 1880664"/>
                <a:gd name="connsiteY9" fmla="*/ 464365 h 464395"/>
                <a:gd name="connsiteX10" fmla="*/ 391240 w 1880664"/>
                <a:gd name="connsiteY10" fmla="*/ 243375 h 464395"/>
                <a:gd name="connsiteX11" fmla="*/ 944842 w 1880664"/>
                <a:gd name="connsiteY11" fmla="*/ 17876 h 464395"/>
                <a:gd name="connsiteX12" fmla="*/ 1880664 w 1880664"/>
                <a:gd name="connsiteY12" fmla="*/ 23513 h 464395"/>
                <a:gd name="connsiteX13" fmla="*/ 1879537 w 1880664"/>
                <a:gd name="connsiteY13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43453 w 1880664"/>
                <a:gd name="connsiteY4" fmla="*/ 200530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945969 w 1880664"/>
                <a:gd name="connsiteY5" fmla="*/ 20131 h 464395"/>
                <a:gd name="connsiteX6" fmla="*/ 1350741 w 1880664"/>
                <a:gd name="connsiteY6" fmla="*/ 236610 h 464395"/>
                <a:gd name="connsiteX7" fmla="*/ 932439 w 1880664"/>
                <a:gd name="connsiteY7" fmla="*/ 464365 h 464395"/>
                <a:gd name="connsiteX8" fmla="*/ 391240 w 1880664"/>
                <a:gd name="connsiteY8" fmla="*/ 243375 h 464395"/>
                <a:gd name="connsiteX9" fmla="*/ 944842 w 1880664"/>
                <a:gd name="connsiteY9" fmla="*/ 17876 h 464395"/>
                <a:gd name="connsiteX10" fmla="*/ 1880664 w 1880664"/>
                <a:gd name="connsiteY10" fmla="*/ 23513 h 464395"/>
                <a:gd name="connsiteX11" fmla="*/ 1879537 w 1880664"/>
                <a:gd name="connsiteY11" fmla="*/ 23513 h 464395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09717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4840 h 466919"/>
                <a:gd name="connsiteX1" fmla="*/ 956117 w 1880664"/>
                <a:gd name="connsiteY1" fmla="*/ 19202 h 466919"/>
                <a:gd name="connsiteX2" fmla="*/ 1513099 w 1880664"/>
                <a:gd name="connsiteY2" fmla="*/ 251468 h 466919"/>
                <a:gd name="connsiteX3" fmla="*/ 938077 w 1880664"/>
                <a:gd name="connsiteY3" fmla="*/ 460054 h 466919"/>
                <a:gd name="connsiteX4" fmla="*/ 553601 w 1880664"/>
                <a:gd name="connsiteY4" fmla="*/ 255976 h 466919"/>
                <a:gd name="connsiteX5" fmla="*/ 945969 w 1880664"/>
                <a:gd name="connsiteY5" fmla="*/ 35 h 466919"/>
                <a:gd name="connsiteX6" fmla="*/ 1350741 w 1880664"/>
                <a:gd name="connsiteY6" fmla="*/ 239064 h 466919"/>
                <a:gd name="connsiteX7" fmla="*/ 932439 w 1880664"/>
                <a:gd name="connsiteY7" fmla="*/ 466819 h 466919"/>
                <a:gd name="connsiteX8" fmla="*/ 391240 w 1880664"/>
                <a:gd name="connsiteY8" fmla="*/ 245829 h 466919"/>
                <a:gd name="connsiteX9" fmla="*/ 948224 w 1880664"/>
                <a:gd name="connsiteY9" fmla="*/ 3417 h 466919"/>
                <a:gd name="connsiteX10" fmla="*/ 1880664 w 1880664"/>
                <a:gd name="connsiteY10" fmla="*/ 25967 h 466919"/>
                <a:gd name="connsiteX11" fmla="*/ 1879537 w 1880664"/>
                <a:gd name="connsiteY11" fmla="*/ 25967 h 466919"/>
                <a:gd name="connsiteX0" fmla="*/ 0 w 1880664"/>
                <a:gd name="connsiteY0" fmla="*/ 24918 h 466997"/>
                <a:gd name="connsiteX1" fmla="*/ 956117 w 1880664"/>
                <a:gd name="connsiteY1" fmla="*/ 19280 h 466997"/>
                <a:gd name="connsiteX2" fmla="*/ 1513099 w 1880664"/>
                <a:gd name="connsiteY2" fmla="*/ 251546 h 466997"/>
                <a:gd name="connsiteX3" fmla="*/ 938077 w 1880664"/>
                <a:gd name="connsiteY3" fmla="*/ 460132 h 466997"/>
                <a:gd name="connsiteX4" fmla="*/ 553601 w 1880664"/>
                <a:gd name="connsiteY4" fmla="*/ 256054 h 466997"/>
                <a:gd name="connsiteX5" fmla="*/ 945969 w 1880664"/>
                <a:gd name="connsiteY5" fmla="*/ 113 h 466997"/>
                <a:gd name="connsiteX6" fmla="*/ 1350741 w 1880664"/>
                <a:gd name="connsiteY6" fmla="*/ 239142 h 466997"/>
                <a:gd name="connsiteX7" fmla="*/ 932439 w 1880664"/>
                <a:gd name="connsiteY7" fmla="*/ 466897 h 466997"/>
                <a:gd name="connsiteX8" fmla="*/ 391240 w 1880664"/>
                <a:gd name="connsiteY8" fmla="*/ 245907 h 466997"/>
                <a:gd name="connsiteX9" fmla="*/ 948224 w 1880664"/>
                <a:gd name="connsiteY9" fmla="*/ 3495 h 466997"/>
                <a:gd name="connsiteX10" fmla="*/ 1880664 w 1880664"/>
                <a:gd name="connsiteY10" fmla="*/ 26045 h 466997"/>
                <a:gd name="connsiteX11" fmla="*/ 1879537 w 1880664"/>
                <a:gd name="connsiteY11" fmla="*/ 26045 h 466997"/>
                <a:gd name="connsiteX0" fmla="*/ 0 w 1880664"/>
                <a:gd name="connsiteY0" fmla="*/ 24918 h 467072"/>
                <a:gd name="connsiteX1" fmla="*/ 956117 w 1880664"/>
                <a:gd name="connsiteY1" fmla="*/ 19280 h 467072"/>
                <a:gd name="connsiteX2" fmla="*/ 1513099 w 1880664"/>
                <a:gd name="connsiteY2" fmla="*/ 251546 h 467072"/>
                <a:gd name="connsiteX3" fmla="*/ 938077 w 1880664"/>
                <a:gd name="connsiteY3" fmla="*/ 460132 h 467072"/>
                <a:gd name="connsiteX4" fmla="*/ 553601 w 1880664"/>
                <a:gd name="connsiteY4" fmla="*/ 256054 h 467072"/>
                <a:gd name="connsiteX5" fmla="*/ 945969 w 1880664"/>
                <a:gd name="connsiteY5" fmla="*/ 113 h 467072"/>
                <a:gd name="connsiteX6" fmla="*/ 1350741 w 1880664"/>
                <a:gd name="connsiteY6" fmla="*/ 239142 h 467072"/>
                <a:gd name="connsiteX7" fmla="*/ 932439 w 1880664"/>
                <a:gd name="connsiteY7" fmla="*/ 466897 h 467072"/>
                <a:gd name="connsiteX8" fmla="*/ 391240 w 1880664"/>
                <a:gd name="connsiteY8" fmla="*/ 245907 h 467072"/>
                <a:gd name="connsiteX9" fmla="*/ 948224 w 1880664"/>
                <a:gd name="connsiteY9" fmla="*/ 3495 h 467072"/>
                <a:gd name="connsiteX10" fmla="*/ 1880664 w 1880664"/>
                <a:gd name="connsiteY10" fmla="*/ 26045 h 467072"/>
                <a:gd name="connsiteX11" fmla="*/ 1879537 w 1880664"/>
                <a:gd name="connsiteY11" fmla="*/ 26045 h 467072"/>
                <a:gd name="connsiteX0" fmla="*/ 0 w 1880664"/>
                <a:gd name="connsiteY0" fmla="*/ 40644 h 482798"/>
                <a:gd name="connsiteX1" fmla="*/ 950480 w 1880664"/>
                <a:gd name="connsiteY1" fmla="*/ 12456 h 482798"/>
                <a:gd name="connsiteX2" fmla="*/ 1513099 w 1880664"/>
                <a:gd name="connsiteY2" fmla="*/ 267272 h 482798"/>
                <a:gd name="connsiteX3" fmla="*/ 938077 w 1880664"/>
                <a:gd name="connsiteY3" fmla="*/ 475858 h 482798"/>
                <a:gd name="connsiteX4" fmla="*/ 553601 w 1880664"/>
                <a:gd name="connsiteY4" fmla="*/ 271780 h 482798"/>
                <a:gd name="connsiteX5" fmla="*/ 945969 w 1880664"/>
                <a:gd name="connsiteY5" fmla="*/ 15839 h 482798"/>
                <a:gd name="connsiteX6" fmla="*/ 1350741 w 1880664"/>
                <a:gd name="connsiteY6" fmla="*/ 254868 h 482798"/>
                <a:gd name="connsiteX7" fmla="*/ 932439 w 1880664"/>
                <a:gd name="connsiteY7" fmla="*/ 482623 h 482798"/>
                <a:gd name="connsiteX8" fmla="*/ 391240 w 1880664"/>
                <a:gd name="connsiteY8" fmla="*/ 261633 h 482798"/>
                <a:gd name="connsiteX9" fmla="*/ 948224 w 1880664"/>
                <a:gd name="connsiteY9" fmla="*/ 19221 h 482798"/>
                <a:gd name="connsiteX10" fmla="*/ 1880664 w 1880664"/>
                <a:gd name="connsiteY10" fmla="*/ 41771 h 482798"/>
                <a:gd name="connsiteX11" fmla="*/ 1879537 w 1880664"/>
                <a:gd name="connsiteY11" fmla="*/ 41771 h 482798"/>
                <a:gd name="connsiteX0" fmla="*/ 0 w 1880664"/>
                <a:gd name="connsiteY0" fmla="*/ 28275 h 470429"/>
                <a:gd name="connsiteX1" fmla="*/ 950480 w 1880664"/>
                <a:gd name="connsiteY1" fmla="*/ 87 h 470429"/>
                <a:gd name="connsiteX2" fmla="*/ 1513099 w 1880664"/>
                <a:gd name="connsiteY2" fmla="*/ 254903 h 470429"/>
                <a:gd name="connsiteX3" fmla="*/ 938077 w 1880664"/>
                <a:gd name="connsiteY3" fmla="*/ 463489 h 470429"/>
                <a:gd name="connsiteX4" fmla="*/ 553601 w 1880664"/>
                <a:gd name="connsiteY4" fmla="*/ 259411 h 470429"/>
                <a:gd name="connsiteX5" fmla="*/ 945969 w 1880664"/>
                <a:gd name="connsiteY5" fmla="*/ 3470 h 470429"/>
                <a:gd name="connsiteX6" fmla="*/ 1350741 w 1880664"/>
                <a:gd name="connsiteY6" fmla="*/ 242499 h 470429"/>
                <a:gd name="connsiteX7" fmla="*/ 932439 w 1880664"/>
                <a:gd name="connsiteY7" fmla="*/ 470254 h 470429"/>
                <a:gd name="connsiteX8" fmla="*/ 391240 w 1880664"/>
                <a:gd name="connsiteY8" fmla="*/ 249264 h 470429"/>
                <a:gd name="connsiteX9" fmla="*/ 948224 w 1880664"/>
                <a:gd name="connsiteY9" fmla="*/ 6852 h 470429"/>
                <a:gd name="connsiteX10" fmla="*/ 1880664 w 1880664"/>
                <a:gd name="connsiteY10" fmla="*/ 29402 h 470429"/>
                <a:gd name="connsiteX11" fmla="*/ 1879537 w 1880664"/>
                <a:gd name="connsiteY11" fmla="*/ 29402 h 470429"/>
                <a:gd name="connsiteX0" fmla="*/ 0 w 1880664"/>
                <a:gd name="connsiteY0" fmla="*/ 28275 h 470353"/>
                <a:gd name="connsiteX1" fmla="*/ 950480 w 1880664"/>
                <a:gd name="connsiteY1" fmla="*/ 87 h 470353"/>
                <a:gd name="connsiteX2" fmla="*/ 1513099 w 1880664"/>
                <a:gd name="connsiteY2" fmla="*/ 254903 h 470353"/>
                <a:gd name="connsiteX3" fmla="*/ 938077 w 1880664"/>
                <a:gd name="connsiteY3" fmla="*/ 463489 h 470353"/>
                <a:gd name="connsiteX4" fmla="*/ 553601 w 1880664"/>
                <a:gd name="connsiteY4" fmla="*/ 259411 h 470353"/>
                <a:gd name="connsiteX5" fmla="*/ 945969 w 1880664"/>
                <a:gd name="connsiteY5" fmla="*/ 3470 h 470353"/>
                <a:gd name="connsiteX6" fmla="*/ 1350741 w 1880664"/>
                <a:gd name="connsiteY6" fmla="*/ 242499 h 470353"/>
                <a:gd name="connsiteX7" fmla="*/ 932439 w 1880664"/>
                <a:gd name="connsiteY7" fmla="*/ 470254 h 470353"/>
                <a:gd name="connsiteX8" fmla="*/ 391240 w 1880664"/>
                <a:gd name="connsiteY8" fmla="*/ 249264 h 470353"/>
                <a:gd name="connsiteX9" fmla="*/ 948224 w 1880664"/>
                <a:gd name="connsiteY9" fmla="*/ 14744 h 470353"/>
                <a:gd name="connsiteX10" fmla="*/ 1880664 w 1880664"/>
                <a:gd name="connsiteY10" fmla="*/ 29402 h 470353"/>
                <a:gd name="connsiteX11" fmla="*/ 1879537 w 1880664"/>
                <a:gd name="connsiteY11" fmla="*/ 29402 h 470353"/>
                <a:gd name="connsiteX0" fmla="*/ 0 w 1880664"/>
                <a:gd name="connsiteY0" fmla="*/ 28275 h 470344"/>
                <a:gd name="connsiteX1" fmla="*/ 950480 w 1880664"/>
                <a:gd name="connsiteY1" fmla="*/ 87 h 470344"/>
                <a:gd name="connsiteX2" fmla="*/ 1513099 w 1880664"/>
                <a:gd name="connsiteY2" fmla="*/ 254903 h 470344"/>
                <a:gd name="connsiteX3" fmla="*/ 938077 w 1880664"/>
                <a:gd name="connsiteY3" fmla="*/ 463489 h 470344"/>
                <a:gd name="connsiteX4" fmla="*/ 553601 w 1880664"/>
                <a:gd name="connsiteY4" fmla="*/ 259411 h 470344"/>
                <a:gd name="connsiteX5" fmla="*/ 945969 w 1880664"/>
                <a:gd name="connsiteY5" fmla="*/ 3470 h 470344"/>
                <a:gd name="connsiteX6" fmla="*/ 1350741 w 1880664"/>
                <a:gd name="connsiteY6" fmla="*/ 242499 h 470344"/>
                <a:gd name="connsiteX7" fmla="*/ 932439 w 1880664"/>
                <a:gd name="connsiteY7" fmla="*/ 470254 h 470344"/>
                <a:gd name="connsiteX8" fmla="*/ 391240 w 1880664"/>
                <a:gd name="connsiteY8" fmla="*/ 249264 h 470344"/>
                <a:gd name="connsiteX9" fmla="*/ 948224 w 1880664"/>
                <a:gd name="connsiteY9" fmla="*/ 103816 h 470344"/>
                <a:gd name="connsiteX10" fmla="*/ 1880664 w 1880664"/>
                <a:gd name="connsiteY10" fmla="*/ 29402 h 470344"/>
                <a:gd name="connsiteX11" fmla="*/ 1879537 w 1880664"/>
                <a:gd name="connsiteY11" fmla="*/ 29402 h 470344"/>
                <a:gd name="connsiteX0" fmla="*/ 0 w 1880664"/>
                <a:gd name="connsiteY0" fmla="*/ 28275 h 470344"/>
                <a:gd name="connsiteX1" fmla="*/ 950480 w 1880664"/>
                <a:gd name="connsiteY1" fmla="*/ 87 h 470344"/>
                <a:gd name="connsiteX2" fmla="*/ 1513099 w 1880664"/>
                <a:gd name="connsiteY2" fmla="*/ 254903 h 470344"/>
                <a:gd name="connsiteX3" fmla="*/ 938077 w 1880664"/>
                <a:gd name="connsiteY3" fmla="*/ 463489 h 470344"/>
                <a:gd name="connsiteX4" fmla="*/ 553601 w 1880664"/>
                <a:gd name="connsiteY4" fmla="*/ 259411 h 470344"/>
                <a:gd name="connsiteX5" fmla="*/ 947096 w 1880664"/>
                <a:gd name="connsiteY5" fmla="*/ 94797 h 470344"/>
                <a:gd name="connsiteX6" fmla="*/ 1350741 w 1880664"/>
                <a:gd name="connsiteY6" fmla="*/ 242499 h 470344"/>
                <a:gd name="connsiteX7" fmla="*/ 932439 w 1880664"/>
                <a:gd name="connsiteY7" fmla="*/ 470254 h 470344"/>
                <a:gd name="connsiteX8" fmla="*/ 391240 w 1880664"/>
                <a:gd name="connsiteY8" fmla="*/ 249264 h 470344"/>
                <a:gd name="connsiteX9" fmla="*/ 948224 w 1880664"/>
                <a:gd name="connsiteY9" fmla="*/ 103816 h 470344"/>
                <a:gd name="connsiteX10" fmla="*/ 1880664 w 1880664"/>
                <a:gd name="connsiteY10" fmla="*/ 29402 h 470344"/>
                <a:gd name="connsiteX11" fmla="*/ 1879537 w 1880664"/>
                <a:gd name="connsiteY11" fmla="*/ 29402 h 470344"/>
                <a:gd name="connsiteX0" fmla="*/ 0 w 1880664"/>
                <a:gd name="connsiteY0" fmla="*/ 2925 h 444994"/>
                <a:gd name="connsiteX1" fmla="*/ 951608 w 1880664"/>
                <a:gd name="connsiteY1" fmla="*/ 4052 h 444994"/>
                <a:gd name="connsiteX2" fmla="*/ 1513099 w 1880664"/>
                <a:gd name="connsiteY2" fmla="*/ 229553 h 444994"/>
                <a:gd name="connsiteX3" fmla="*/ 938077 w 1880664"/>
                <a:gd name="connsiteY3" fmla="*/ 438139 h 444994"/>
                <a:gd name="connsiteX4" fmla="*/ 553601 w 1880664"/>
                <a:gd name="connsiteY4" fmla="*/ 234061 h 444994"/>
                <a:gd name="connsiteX5" fmla="*/ 947096 w 1880664"/>
                <a:gd name="connsiteY5" fmla="*/ 69447 h 444994"/>
                <a:gd name="connsiteX6" fmla="*/ 1350741 w 1880664"/>
                <a:gd name="connsiteY6" fmla="*/ 217149 h 444994"/>
                <a:gd name="connsiteX7" fmla="*/ 932439 w 1880664"/>
                <a:gd name="connsiteY7" fmla="*/ 444904 h 444994"/>
                <a:gd name="connsiteX8" fmla="*/ 391240 w 1880664"/>
                <a:gd name="connsiteY8" fmla="*/ 223914 h 444994"/>
                <a:gd name="connsiteX9" fmla="*/ 948224 w 1880664"/>
                <a:gd name="connsiteY9" fmla="*/ 78466 h 444994"/>
                <a:gd name="connsiteX10" fmla="*/ 1880664 w 1880664"/>
                <a:gd name="connsiteY10" fmla="*/ 4052 h 444994"/>
                <a:gd name="connsiteX11" fmla="*/ 1879537 w 1880664"/>
                <a:gd name="connsiteY11" fmla="*/ 4052 h 444994"/>
                <a:gd name="connsiteX0" fmla="*/ 0 w 1880664"/>
                <a:gd name="connsiteY0" fmla="*/ 2925 h 444994"/>
                <a:gd name="connsiteX1" fmla="*/ 951608 w 1880664"/>
                <a:gd name="connsiteY1" fmla="*/ 4052 h 444994"/>
                <a:gd name="connsiteX2" fmla="*/ 1513099 w 1880664"/>
                <a:gd name="connsiteY2" fmla="*/ 229553 h 444994"/>
                <a:gd name="connsiteX3" fmla="*/ 938077 w 1880664"/>
                <a:gd name="connsiteY3" fmla="*/ 438139 h 444994"/>
                <a:gd name="connsiteX4" fmla="*/ 553601 w 1880664"/>
                <a:gd name="connsiteY4" fmla="*/ 234061 h 444994"/>
                <a:gd name="connsiteX5" fmla="*/ 947096 w 1880664"/>
                <a:gd name="connsiteY5" fmla="*/ 69447 h 444994"/>
                <a:gd name="connsiteX6" fmla="*/ 1350741 w 1880664"/>
                <a:gd name="connsiteY6" fmla="*/ 217149 h 444994"/>
                <a:gd name="connsiteX7" fmla="*/ 932439 w 1880664"/>
                <a:gd name="connsiteY7" fmla="*/ 444904 h 444994"/>
                <a:gd name="connsiteX8" fmla="*/ 391240 w 1880664"/>
                <a:gd name="connsiteY8" fmla="*/ 223914 h 444994"/>
                <a:gd name="connsiteX9" fmla="*/ 948224 w 1880664"/>
                <a:gd name="connsiteY9" fmla="*/ 78466 h 444994"/>
                <a:gd name="connsiteX10" fmla="*/ 1880664 w 1880664"/>
                <a:gd name="connsiteY10" fmla="*/ 4052 h 444994"/>
                <a:gd name="connsiteX11" fmla="*/ 1879537 w 1880664"/>
                <a:gd name="connsiteY11" fmla="*/ 4052 h 444994"/>
                <a:gd name="connsiteX0" fmla="*/ 0 w 1880664"/>
                <a:gd name="connsiteY0" fmla="*/ 3196 h 445265"/>
                <a:gd name="connsiteX1" fmla="*/ 951608 w 1880664"/>
                <a:gd name="connsiteY1" fmla="*/ 4323 h 445265"/>
                <a:gd name="connsiteX2" fmla="*/ 1513099 w 1880664"/>
                <a:gd name="connsiteY2" fmla="*/ 229824 h 445265"/>
                <a:gd name="connsiteX3" fmla="*/ 938077 w 1880664"/>
                <a:gd name="connsiteY3" fmla="*/ 438410 h 445265"/>
                <a:gd name="connsiteX4" fmla="*/ 553601 w 1880664"/>
                <a:gd name="connsiteY4" fmla="*/ 234332 h 445265"/>
                <a:gd name="connsiteX5" fmla="*/ 947096 w 1880664"/>
                <a:gd name="connsiteY5" fmla="*/ 69718 h 445265"/>
                <a:gd name="connsiteX6" fmla="*/ 1350741 w 1880664"/>
                <a:gd name="connsiteY6" fmla="*/ 217420 h 445265"/>
                <a:gd name="connsiteX7" fmla="*/ 932439 w 1880664"/>
                <a:gd name="connsiteY7" fmla="*/ 445175 h 445265"/>
                <a:gd name="connsiteX8" fmla="*/ 391240 w 1880664"/>
                <a:gd name="connsiteY8" fmla="*/ 224185 h 445265"/>
                <a:gd name="connsiteX9" fmla="*/ 948224 w 1880664"/>
                <a:gd name="connsiteY9" fmla="*/ 78737 h 445265"/>
                <a:gd name="connsiteX10" fmla="*/ 1880664 w 1880664"/>
                <a:gd name="connsiteY10" fmla="*/ 4323 h 445265"/>
                <a:gd name="connsiteX11" fmla="*/ 1879537 w 1880664"/>
                <a:gd name="connsiteY11" fmla="*/ 4323 h 445265"/>
                <a:gd name="connsiteX0" fmla="*/ 0 w 1880664"/>
                <a:gd name="connsiteY0" fmla="*/ 3196 h 445265"/>
                <a:gd name="connsiteX1" fmla="*/ 951608 w 1880664"/>
                <a:gd name="connsiteY1" fmla="*/ 4323 h 445265"/>
                <a:gd name="connsiteX2" fmla="*/ 1513099 w 1880664"/>
                <a:gd name="connsiteY2" fmla="*/ 229824 h 445265"/>
                <a:gd name="connsiteX3" fmla="*/ 938077 w 1880664"/>
                <a:gd name="connsiteY3" fmla="*/ 438410 h 445265"/>
                <a:gd name="connsiteX4" fmla="*/ 553601 w 1880664"/>
                <a:gd name="connsiteY4" fmla="*/ 234332 h 445265"/>
                <a:gd name="connsiteX5" fmla="*/ 947096 w 1880664"/>
                <a:gd name="connsiteY5" fmla="*/ 69718 h 445265"/>
                <a:gd name="connsiteX6" fmla="*/ 1350741 w 1880664"/>
                <a:gd name="connsiteY6" fmla="*/ 217420 h 445265"/>
                <a:gd name="connsiteX7" fmla="*/ 932439 w 1880664"/>
                <a:gd name="connsiteY7" fmla="*/ 445175 h 445265"/>
                <a:gd name="connsiteX8" fmla="*/ 391240 w 1880664"/>
                <a:gd name="connsiteY8" fmla="*/ 224185 h 445265"/>
                <a:gd name="connsiteX9" fmla="*/ 948224 w 1880664"/>
                <a:gd name="connsiteY9" fmla="*/ 78737 h 445265"/>
                <a:gd name="connsiteX10" fmla="*/ 1880664 w 1880664"/>
                <a:gd name="connsiteY10" fmla="*/ 4323 h 445265"/>
                <a:gd name="connsiteX11" fmla="*/ 1879537 w 1880664"/>
                <a:gd name="connsiteY11" fmla="*/ 4323 h 445265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47096 w 1880664"/>
                <a:gd name="connsiteY5" fmla="*/ 6971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8077 w 1880664"/>
                <a:gd name="connsiteY3" fmla="*/ 443108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8077 w 1880664"/>
                <a:gd name="connsiteY3" fmla="*/ 373203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6950 w 1880664"/>
                <a:gd name="connsiteY3" fmla="*/ 444236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6950 w 1880664"/>
                <a:gd name="connsiteY3" fmla="*/ 444236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1132006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51606 w 1880664"/>
                <a:gd name="connsiteY5" fmla="*/ 140938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50478 w 1880664"/>
                <a:gd name="connsiteY5" fmla="*/ 140938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812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812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66564 w 1947228"/>
                <a:gd name="connsiteY0" fmla="*/ 142066 h 674317"/>
                <a:gd name="connsiteX1" fmla="*/ 77298 w 1947228"/>
                <a:gd name="connsiteY1" fmla="*/ 142855 h 674317"/>
                <a:gd name="connsiteX2" fmla="*/ 1076802 w 1947228"/>
                <a:gd name="connsiteY2" fmla="*/ 143193 h 674317"/>
                <a:gd name="connsiteX3" fmla="*/ 1579663 w 1947228"/>
                <a:gd name="connsiteY3" fmla="*/ 368694 h 674317"/>
                <a:gd name="connsiteX4" fmla="*/ 1086948 w 1947228"/>
                <a:gd name="connsiteY4" fmla="*/ 578408 h 674317"/>
                <a:gd name="connsiteX5" fmla="*/ 620165 w 1947228"/>
                <a:gd name="connsiteY5" fmla="*/ 373202 h 674317"/>
                <a:gd name="connsiteX6" fmla="*/ 1080181 w 1947228"/>
                <a:gd name="connsiteY6" fmla="*/ 143192 h 674317"/>
                <a:gd name="connsiteX7" fmla="*/ 1417305 w 1947228"/>
                <a:gd name="connsiteY7" fmla="*/ 356290 h 674317"/>
                <a:gd name="connsiteX8" fmla="*/ 1002385 w 1947228"/>
                <a:gd name="connsiteY8" fmla="*/ 674244 h 674317"/>
                <a:gd name="connsiteX9" fmla="*/ 457804 w 1947228"/>
                <a:gd name="connsiteY9" fmla="*/ 363055 h 674317"/>
                <a:gd name="connsiteX10" fmla="*/ 1045231 w 1947228"/>
                <a:gd name="connsiteY10" fmla="*/ 0 h 674317"/>
                <a:gd name="connsiteX11" fmla="*/ 1947228 w 1947228"/>
                <a:gd name="connsiteY11" fmla="*/ 143193 h 674317"/>
                <a:gd name="connsiteX12" fmla="*/ 1946101 w 1947228"/>
                <a:gd name="connsiteY12" fmla="*/ 143193 h 674317"/>
                <a:gd name="connsiteX0" fmla="*/ 0 w 1880664"/>
                <a:gd name="connsiteY0" fmla="*/ 142066 h 674317"/>
                <a:gd name="connsiteX1" fmla="*/ 261038 w 1880664"/>
                <a:gd name="connsiteY1" fmla="*/ 237565 h 674317"/>
                <a:gd name="connsiteX2" fmla="*/ 1010238 w 1880664"/>
                <a:gd name="connsiteY2" fmla="*/ 143193 h 674317"/>
                <a:gd name="connsiteX3" fmla="*/ 1513099 w 1880664"/>
                <a:gd name="connsiteY3" fmla="*/ 368694 h 674317"/>
                <a:gd name="connsiteX4" fmla="*/ 1020384 w 1880664"/>
                <a:gd name="connsiteY4" fmla="*/ 578408 h 674317"/>
                <a:gd name="connsiteX5" fmla="*/ 553601 w 1880664"/>
                <a:gd name="connsiteY5" fmla="*/ 373202 h 674317"/>
                <a:gd name="connsiteX6" fmla="*/ 1013617 w 1880664"/>
                <a:gd name="connsiteY6" fmla="*/ 143192 h 674317"/>
                <a:gd name="connsiteX7" fmla="*/ 1350741 w 1880664"/>
                <a:gd name="connsiteY7" fmla="*/ 356290 h 674317"/>
                <a:gd name="connsiteX8" fmla="*/ 935821 w 1880664"/>
                <a:gd name="connsiteY8" fmla="*/ 674244 h 674317"/>
                <a:gd name="connsiteX9" fmla="*/ 391240 w 1880664"/>
                <a:gd name="connsiteY9" fmla="*/ 363055 h 674317"/>
                <a:gd name="connsiteX10" fmla="*/ 978667 w 1880664"/>
                <a:gd name="connsiteY10" fmla="*/ 0 h 674317"/>
                <a:gd name="connsiteX11" fmla="*/ 1880664 w 1880664"/>
                <a:gd name="connsiteY11" fmla="*/ 143193 h 674317"/>
                <a:gd name="connsiteX12" fmla="*/ 1879537 w 1880664"/>
                <a:gd name="connsiteY12" fmla="*/ 143193 h 674317"/>
                <a:gd name="connsiteX0" fmla="*/ 0 w 1880664"/>
                <a:gd name="connsiteY0" fmla="*/ 142066 h 674317"/>
                <a:gd name="connsiteX1" fmla="*/ 320795 w 1880664"/>
                <a:gd name="connsiteY1" fmla="*/ 142855 h 674317"/>
                <a:gd name="connsiteX2" fmla="*/ 1010238 w 1880664"/>
                <a:gd name="connsiteY2" fmla="*/ 143193 h 674317"/>
                <a:gd name="connsiteX3" fmla="*/ 1513099 w 1880664"/>
                <a:gd name="connsiteY3" fmla="*/ 368694 h 674317"/>
                <a:gd name="connsiteX4" fmla="*/ 1020384 w 1880664"/>
                <a:gd name="connsiteY4" fmla="*/ 578408 h 674317"/>
                <a:gd name="connsiteX5" fmla="*/ 553601 w 1880664"/>
                <a:gd name="connsiteY5" fmla="*/ 373202 h 674317"/>
                <a:gd name="connsiteX6" fmla="*/ 1013617 w 1880664"/>
                <a:gd name="connsiteY6" fmla="*/ 143192 h 674317"/>
                <a:gd name="connsiteX7" fmla="*/ 1350741 w 1880664"/>
                <a:gd name="connsiteY7" fmla="*/ 356290 h 674317"/>
                <a:gd name="connsiteX8" fmla="*/ 935821 w 1880664"/>
                <a:gd name="connsiteY8" fmla="*/ 674244 h 674317"/>
                <a:gd name="connsiteX9" fmla="*/ 391240 w 1880664"/>
                <a:gd name="connsiteY9" fmla="*/ 363055 h 674317"/>
                <a:gd name="connsiteX10" fmla="*/ 978667 w 1880664"/>
                <a:gd name="connsiteY10" fmla="*/ 0 h 674317"/>
                <a:gd name="connsiteX11" fmla="*/ 1880664 w 1880664"/>
                <a:gd name="connsiteY11" fmla="*/ 143193 h 674317"/>
                <a:gd name="connsiteX12" fmla="*/ 1879537 w 1880664"/>
                <a:gd name="connsiteY12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5904 h 548148"/>
                <a:gd name="connsiteX1" fmla="*/ 1010238 w 1880664"/>
                <a:gd name="connsiteY1" fmla="*/ 17031 h 548148"/>
                <a:gd name="connsiteX2" fmla="*/ 1513099 w 1880664"/>
                <a:gd name="connsiteY2" fmla="*/ 242532 h 548148"/>
                <a:gd name="connsiteX3" fmla="*/ 1020384 w 1880664"/>
                <a:gd name="connsiteY3" fmla="*/ 452246 h 548148"/>
                <a:gd name="connsiteX4" fmla="*/ 553601 w 1880664"/>
                <a:gd name="connsiteY4" fmla="*/ 247040 h 548148"/>
                <a:gd name="connsiteX5" fmla="*/ 1013617 w 1880664"/>
                <a:gd name="connsiteY5" fmla="*/ 17030 h 548148"/>
                <a:gd name="connsiteX6" fmla="*/ 1350741 w 1880664"/>
                <a:gd name="connsiteY6" fmla="*/ 230128 h 548148"/>
                <a:gd name="connsiteX7" fmla="*/ 935821 w 1880664"/>
                <a:gd name="connsiteY7" fmla="*/ 548082 h 548148"/>
                <a:gd name="connsiteX8" fmla="*/ 391240 w 1880664"/>
                <a:gd name="connsiteY8" fmla="*/ 236893 h 548148"/>
                <a:gd name="connsiteX9" fmla="*/ 920037 w 1880664"/>
                <a:gd name="connsiteY9" fmla="*/ 12520 h 548148"/>
                <a:gd name="connsiteX10" fmla="*/ 1880664 w 1880664"/>
                <a:gd name="connsiteY10" fmla="*/ 17031 h 548148"/>
                <a:gd name="connsiteX11" fmla="*/ 1879537 w 1880664"/>
                <a:gd name="connsiteY11" fmla="*/ 17031 h 548148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55512 h 491911"/>
                <a:gd name="connsiteX1" fmla="*/ 1010238 w 1880664"/>
                <a:gd name="connsiteY1" fmla="*/ 56639 h 491911"/>
                <a:gd name="connsiteX2" fmla="*/ 1513099 w 1880664"/>
                <a:gd name="connsiteY2" fmla="*/ 282140 h 491911"/>
                <a:gd name="connsiteX3" fmla="*/ 1020384 w 1880664"/>
                <a:gd name="connsiteY3" fmla="*/ 491854 h 491911"/>
                <a:gd name="connsiteX4" fmla="*/ 553601 w 1880664"/>
                <a:gd name="connsiteY4" fmla="*/ 286648 h 491911"/>
                <a:gd name="connsiteX5" fmla="*/ 1013617 w 1880664"/>
                <a:gd name="connsiteY5" fmla="*/ 56638 h 491911"/>
                <a:gd name="connsiteX6" fmla="*/ 1350741 w 1880664"/>
                <a:gd name="connsiteY6" fmla="*/ 269736 h 491911"/>
                <a:gd name="connsiteX7" fmla="*/ 916653 w 1880664"/>
                <a:gd name="connsiteY7" fmla="*/ 490725 h 491911"/>
                <a:gd name="connsiteX8" fmla="*/ 391240 w 1880664"/>
                <a:gd name="connsiteY8" fmla="*/ 276501 h 491911"/>
                <a:gd name="connsiteX9" fmla="*/ 920037 w 1880664"/>
                <a:gd name="connsiteY9" fmla="*/ 52128 h 491911"/>
                <a:gd name="connsiteX10" fmla="*/ 1880664 w 1880664"/>
                <a:gd name="connsiteY10" fmla="*/ 56639 h 491911"/>
                <a:gd name="connsiteX11" fmla="*/ 1879537 w 1880664"/>
                <a:gd name="connsiteY11" fmla="*/ 56639 h 491911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51604 w 1880664"/>
                <a:gd name="connsiteY5" fmla="*/ 15902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2584 w 1880664"/>
                <a:gd name="connsiteY5" fmla="*/ 2372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6" fmla="*/ 1357506 w 1513122"/>
                <a:gd name="connsiteY6" fmla="*/ 215471 h 452303"/>
                <a:gd name="connsiteX7" fmla="*/ 885083 w 1513122"/>
                <a:gd name="connsiteY7" fmla="*/ 451117 h 452303"/>
                <a:gd name="connsiteX8" fmla="*/ 391240 w 1513122"/>
                <a:gd name="connsiteY8" fmla="*/ 236893 h 452303"/>
                <a:gd name="connsiteX9" fmla="*/ 896359 w 1513122"/>
                <a:gd name="connsiteY9" fmla="*/ 5755 h 452303"/>
                <a:gd name="connsiteX0" fmla="*/ 0 w 1513122"/>
                <a:gd name="connsiteY0" fmla="*/ 15904 h 460652"/>
                <a:gd name="connsiteX1" fmla="*/ 1010238 w 1513122"/>
                <a:gd name="connsiteY1" fmla="*/ 17031 h 460652"/>
                <a:gd name="connsiteX2" fmla="*/ 1513099 w 1513122"/>
                <a:gd name="connsiteY2" fmla="*/ 242532 h 460652"/>
                <a:gd name="connsiteX3" fmla="*/ 1020384 w 1513122"/>
                <a:gd name="connsiteY3" fmla="*/ 452246 h 460652"/>
                <a:gd name="connsiteX4" fmla="*/ 553601 w 1513122"/>
                <a:gd name="connsiteY4" fmla="*/ 247040 h 460652"/>
                <a:gd name="connsiteX5" fmla="*/ 944839 w 1513122"/>
                <a:gd name="connsiteY5" fmla="*/ 17029 h 460652"/>
                <a:gd name="connsiteX6" fmla="*/ 1357506 w 1513122"/>
                <a:gd name="connsiteY6" fmla="*/ 215471 h 460652"/>
                <a:gd name="connsiteX7" fmla="*/ 885083 w 1513122"/>
                <a:gd name="connsiteY7" fmla="*/ 451117 h 460652"/>
                <a:gd name="connsiteX8" fmla="*/ 896359 w 1513122"/>
                <a:gd name="connsiteY8" fmla="*/ 5755 h 460652"/>
                <a:gd name="connsiteX0" fmla="*/ 0 w 1513122"/>
                <a:gd name="connsiteY0" fmla="*/ 15904 h 460652"/>
                <a:gd name="connsiteX1" fmla="*/ 1010238 w 1513122"/>
                <a:gd name="connsiteY1" fmla="*/ 17031 h 460652"/>
                <a:gd name="connsiteX2" fmla="*/ 1513099 w 1513122"/>
                <a:gd name="connsiteY2" fmla="*/ 242532 h 460652"/>
                <a:gd name="connsiteX3" fmla="*/ 1020384 w 1513122"/>
                <a:gd name="connsiteY3" fmla="*/ 452246 h 460652"/>
                <a:gd name="connsiteX4" fmla="*/ 553601 w 1513122"/>
                <a:gd name="connsiteY4" fmla="*/ 247040 h 460652"/>
                <a:gd name="connsiteX5" fmla="*/ 944839 w 1513122"/>
                <a:gd name="connsiteY5" fmla="*/ 17029 h 460652"/>
                <a:gd name="connsiteX6" fmla="*/ 1357506 w 1513122"/>
                <a:gd name="connsiteY6" fmla="*/ 215471 h 460652"/>
                <a:gd name="connsiteX7" fmla="*/ 885083 w 1513122"/>
                <a:gd name="connsiteY7" fmla="*/ 451117 h 460652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6" fmla="*/ 1357506 w 1513122"/>
                <a:gd name="connsiteY6" fmla="*/ 215471 h 452303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0" fmla="*/ 0 w 1513109"/>
                <a:gd name="connsiteY0" fmla="*/ 10407 h 446785"/>
                <a:gd name="connsiteX1" fmla="*/ 1009110 w 1513109"/>
                <a:gd name="connsiteY1" fmla="*/ 19427 h 446785"/>
                <a:gd name="connsiteX2" fmla="*/ 1513099 w 1513109"/>
                <a:gd name="connsiteY2" fmla="*/ 237035 h 446785"/>
                <a:gd name="connsiteX3" fmla="*/ 1020384 w 1513109"/>
                <a:gd name="connsiteY3" fmla="*/ 446749 h 446785"/>
                <a:gd name="connsiteX4" fmla="*/ 553601 w 1513109"/>
                <a:gd name="connsiteY4" fmla="*/ 241543 h 446785"/>
                <a:gd name="connsiteX5" fmla="*/ 944839 w 1513109"/>
                <a:gd name="connsiteY5" fmla="*/ 11532 h 446785"/>
                <a:gd name="connsiteX0" fmla="*/ 0 w 1513109"/>
                <a:gd name="connsiteY0" fmla="*/ 0 h 436378"/>
                <a:gd name="connsiteX1" fmla="*/ 1009110 w 1513109"/>
                <a:gd name="connsiteY1" fmla="*/ 9020 h 436378"/>
                <a:gd name="connsiteX2" fmla="*/ 1513099 w 1513109"/>
                <a:gd name="connsiteY2" fmla="*/ 226628 h 436378"/>
                <a:gd name="connsiteX3" fmla="*/ 1020384 w 1513109"/>
                <a:gd name="connsiteY3" fmla="*/ 436342 h 436378"/>
                <a:gd name="connsiteX4" fmla="*/ 553601 w 1513109"/>
                <a:gd name="connsiteY4" fmla="*/ 231136 h 436378"/>
                <a:gd name="connsiteX5" fmla="*/ 944839 w 1513109"/>
                <a:gd name="connsiteY5" fmla="*/ 1125 h 436378"/>
                <a:gd name="connsiteX0" fmla="*/ 0 w 1513109"/>
                <a:gd name="connsiteY0" fmla="*/ 7905 h 444283"/>
                <a:gd name="connsiteX1" fmla="*/ 1009110 w 1513109"/>
                <a:gd name="connsiteY1" fmla="*/ 16925 h 444283"/>
                <a:gd name="connsiteX2" fmla="*/ 1513099 w 1513109"/>
                <a:gd name="connsiteY2" fmla="*/ 234533 h 444283"/>
                <a:gd name="connsiteX3" fmla="*/ 1020384 w 1513109"/>
                <a:gd name="connsiteY3" fmla="*/ 444247 h 444283"/>
                <a:gd name="connsiteX4" fmla="*/ 553601 w 1513109"/>
                <a:gd name="connsiteY4" fmla="*/ 239041 h 444283"/>
                <a:gd name="connsiteX5" fmla="*/ 948222 w 1513109"/>
                <a:gd name="connsiteY5" fmla="*/ 10 h 444283"/>
                <a:gd name="connsiteX0" fmla="*/ 0 w 1513109"/>
                <a:gd name="connsiteY0" fmla="*/ 1141 h 437519"/>
                <a:gd name="connsiteX1" fmla="*/ 1009110 w 1513109"/>
                <a:gd name="connsiteY1" fmla="*/ 10161 h 437519"/>
                <a:gd name="connsiteX2" fmla="*/ 1513099 w 1513109"/>
                <a:gd name="connsiteY2" fmla="*/ 227769 h 437519"/>
                <a:gd name="connsiteX3" fmla="*/ 1020384 w 1513109"/>
                <a:gd name="connsiteY3" fmla="*/ 437483 h 437519"/>
                <a:gd name="connsiteX4" fmla="*/ 553601 w 1513109"/>
                <a:gd name="connsiteY4" fmla="*/ 232277 h 437519"/>
                <a:gd name="connsiteX5" fmla="*/ 916653 w 1513109"/>
                <a:gd name="connsiteY5" fmla="*/ 11 h 437519"/>
                <a:gd name="connsiteX0" fmla="*/ 0 w 1513109"/>
                <a:gd name="connsiteY0" fmla="*/ 0 h 436378"/>
                <a:gd name="connsiteX1" fmla="*/ 1009110 w 1513109"/>
                <a:gd name="connsiteY1" fmla="*/ 9020 h 436378"/>
                <a:gd name="connsiteX2" fmla="*/ 1513099 w 1513109"/>
                <a:gd name="connsiteY2" fmla="*/ 226628 h 436378"/>
                <a:gd name="connsiteX3" fmla="*/ 1020384 w 1513109"/>
                <a:gd name="connsiteY3" fmla="*/ 436342 h 436378"/>
                <a:gd name="connsiteX4" fmla="*/ 553601 w 1513109"/>
                <a:gd name="connsiteY4" fmla="*/ 231136 h 436378"/>
                <a:gd name="connsiteX5" fmla="*/ 921163 w 1513109"/>
                <a:gd name="connsiteY5" fmla="*/ 5635 h 436378"/>
                <a:gd name="connsiteX0" fmla="*/ 0 w 1513177"/>
                <a:gd name="connsiteY0" fmla="*/ 0 h 436402"/>
                <a:gd name="connsiteX1" fmla="*/ 1009110 w 1513177"/>
                <a:gd name="connsiteY1" fmla="*/ 9020 h 436402"/>
                <a:gd name="connsiteX2" fmla="*/ 1513099 w 1513177"/>
                <a:gd name="connsiteY2" fmla="*/ 226628 h 436402"/>
                <a:gd name="connsiteX3" fmla="*/ 1020384 w 1513177"/>
                <a:gd name="connsiteY3" fmla="*/ 436342 h 436402"/>
                <a:gd name="connsiteX4" fmla="*/ 553601 w 1513177"/>
                <a:gd name="connsiteY4" fmla="*/ 231136 h 436402"/>
                <a:gd name="connsiteX5" fmla="*/ 921163 w 1513177"/>
                <a:gd name="connsiteY5" fmla="*/ 5635 h 436402"/>
                <a:gd name="connsiteX0" fmla="*/ 0 w 1513177"/>
                <a:gd name="connsiteY0" fmla="*/ 0 h 436345"/>
                <a:gd name="connsiteX1" fmla="*/ 1009110 w 1513177"/>
                <a:gd name="connsiteY1" fmla="*/ 9020 h 436345"/>
                <a:gd name="connsiteX2" fmla="*/ 1513099 w 1513177"/>
                <a:gd name="connsiteY2" fmla="*/ 226628 h 436345"/>
                <a:gd name="connsiteX3" fmla="*/ 1020384 w 1513177"/>
                <a:gd name="connsiteY3" fmla="*/ 436342 h 436345"/>
                <a:gd name="connsiteX4" fmla="*/ 553601 w 1513177"/>
                <a:gd name="connsiteY4" fmla="*/ 231136 h 436345"/>
                <a:gd name="connsiteX5" fmla="*/ 921163 w 1513177"/>
                <a:gd name="connsiteY5" fmla="*/ 5635 h 436345"/>
                <a:gd name="connsiteX0" fmla="*/ 0 w 1513177"/>
                <a:gd name="connsiteY0" fmla="*/ 0 h 436346"/>
                <a:gd name="connsiteX1" fmla="*/ 1009110 w 1513177"/>
                <a:gd name="connsiteY1" fmla="*/ 9020 h 436346"/>
                <a:gd name="connsiteX2" fmla="*/ 1513099 w 1513177"/>
                <a:gd name="connsiteY2" fmla="*/ 226628 h 436346"/>
                <a:gd name="connsiteX3" fmla="*/ 1020384 w 1513177"/>
                <a:gd name="connsiteY3" fmla="*/ 436342 h 436346"/>
                <a:gd name="connsiteX4" fmla="*/ 553601 w 1513177"/>
                <a:gd name="connsiteY4" fmla="*/ 231136 h 436346"/>
                <a:gd name="connsiteX5" fmla="*/ 921163 w 1513177"/>
                <a:gd name="connsiteY5" fmla="*/ 5635 h 436346"/>
                <a:gd name="connsiteX0" fmla="*/ 0 w 1513177"/>
                <a:gd name="connsiteY0" fmla="*/ 0 h 436345"/>
                <a:gd name="connsiteX1" fmla="*/ 1009110 w 1513177"/>
                <a:gd name="connsiteY1" fmla="*/ 9020 h 436345"/>
                <a:gd name="connsiteX2" fmla="*/ 1513099 w 1513177"/>
                <a:gd name="connsiteY2" fmla="*/ 226628 h 436345"/>
                <a:gd name="connsiteX3" fmla="*/ 1020384 w 1513177"/>
                <a:gd name="connsiteY3" fmla="*/ 436342 h 436345"/>
                <a:gd name="connsiteX4" fmla="*/ 553601 w 1513177"/>
                <a:gd name="connsiteY4" fmla="*/ 231136 h 436345"/>
                <a:gd name="connsiteX5" fmla="*/ 1013618 w 1513177"/>
                <a:gd name="connsiteY5" fmla="*/ 10145 h 436345"/>
                <a:gd name="connsiteX0" fmla="*/ 0 w 1513177"/>
                <a:gd name="connsiteY0" fmla="*/ 0 h 436346"/>
                <a:gd name="connsiteX1" fmla="*/ 1009110 w 1513177"/>
                <a:gd name="connsiteY1" fmla="*/ 9020 h 436346"/>
                <a:gd name="connsiteX2" fmla="*/ 1513099 w 1513177"/>
                <a:gd name="connsiteY2" fmla="*/ 226628 h 436346"/>
                <a:gd name="connsiteX3" fmla="*/ 1020384 w 1513177"/>
                <a:gd name="connsiteY3" fmla="*/ 436342 h 436346"/>
                <a:gd name="connsiteX4" fmla="*/ 553601 w 1513177"/>
                <a:gd name="connsiteY4" fmla="*/ 231136 h 436346"/>
                <a:gd name="connsiteX5" fmla="*/ 1013618 w 1513177"/>
                <a:gd name="connsiteY5" fmla="*/ 10145 h 436346"/>
                <a:gd name="connsiteX0" fmla="*/ 0 w 1513177"/>
                <a:gd name="connsiteY0" fmla="*/ 11220 h 445311"/>
                <a:gd name="connsiteX1" fmla="*/ 1009110 w 1513177"/>
                <a:gd name="connsiteY1" fmla="*/ 17985 h 445311"/>
                <a:gd name="connsiteX2" fmla="*/ 1513099 w 1513177"/>
                <a:gd name="connsiteY2" fmla="*/ 235593 h 445311"/>
                <a:gd name="connsiteX3" fmla="*/ 1020384 w 1513177"/>
                <a:gd name="connsiteY3" fmla="*/ 445307 h 445311"/>
                <a:gd name="connsiteX4" fmla="*/ 553601 w 1513177"/>
                <a:gd name="connsiteY4" fmla="*/ 240101 h 445311"/>
                <a:gd name="connsiteX5" fmla="*/ 1013618 w 1513177"/>
                <a:gd name="connsiteY5" fmla="*/ 19110 h 445311"/>
                <a:gd name="connsiteX0" fmla="*/ 0 w 1513177"/>
                <a:gd name="connsiteY0" fmla="*/ 24594 h 439517"/>
                <a:gd name="connsiteX1" fmla="*/ 1009110 w 1513177"/>
                <a:gd name="connsiteY1" fmla="*/ 12191 h 439517"/>
                <a:gd name="connsiteX2" fmla="*/ 1513099 w 1513177"/>
                <a:gd name="connsiteY2" fmla="*/ 229799 h 439517"/>
                <a:gd name="connsiteX3" fmla="*/ 1020384 w 1513177"/>
                <a:gd name="connsiteY3" fmla="*/ 439513 h 439517"/>
                <a:gd name="connsiteX4" fmla="*/ 553601 w 1513177"/>
                <a:gd name="connsiteY4" fmla="*/ 234307 h 439517"/>
                <a:gd name="connsiteX5" fmla="*/ 1013618 w 1513177"/>
                <a:gd name="connsiteY5" fmla="*/ 13316 h 439517"/>
                <a:gd name="connsiteX0" fmla="*/ 0 w 1528962"/>
                <a:gd name="connsiteY0" fmla="*/ 9845 h 446190"/>
                <a:gd name="connsiteX1" fmla="*/ 1024895 w 1528962"/>
                <a:gd name="connsiteY1" fmla="*/ 18864 h 446190"/>
                <a:gd name="connsiteX2" fmla="*/ 1528884 w 1528962"/>
                <a:gd name="connsiteY2" fmla="*/ 236472 h 446190"/>
                <a:gd name="connsiteX3" fmla="*/ 1036169 w 1528962"/>
                <a:gd name="connsiteY3" fmla="*/ 446186 h 446190"/>
                <a:gd name="connsiteX4" fmla="*/ 569386 w 1528962"/>
                <a:gd name="connsiteY4" fmla="*/ 240980 h 446190"/>
                <a:gd name="connsiteX5" fmla="*/ 1029403 w 1528962"/>
                <a:gd name="connsiteY5" fmla="*/ 19989 h 446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8962" h="446190">
                  <a:moveTo>
                    <a:pt x="0" y="9845"/>
                  </a:moveTo>
                  <a:cubicBezTo>
                    <a:pt x="336370" y="12100"/>
                    <a:pt x="770081" y="-18907"/>
                    <a:pt x="1024895" y="18864"/>
                  </a:cubicBezTo>
                  <a:cubicBezTo>
                    <a:pt x="1279709" y="56635"/>
                    <a:pt x="1523622" y="107750"/>
                    <a:pt x="1528884" y="236472"/>
                  </a:cubicBezTo>
                  <a:cubicBezTo>
                    <a:pt x="1534146" y="365194"/>
                    <a:pt x="1272754" y="445434"/>
                    <a:pt x="1036169" y="446186"/>
                  </a:cubicBezTo>
                  <a:cubicBezTo>
                    <a:pt x="799584" y="446938"/>
                    <a:pt x="572769" y="350348"/>
                    <a:pt x="569386" y="240980"/>
                  </a:cubicBezTo>
                  <a:cubicBezTo>
                    <a:pt x="566003" y="131612"/>
                    <a:pt x="651880" y="18485"/>
                    <a:pt x="1029403" y="19989"/>
                  </a:cubicBezTo>
                </a:path>
              </a:pathLst>
            </a:custGeom>
            <a:noFill/>
            <a:ln w="53975" cap="rnd" cmpd="sng">
              <a:gradFill flip="none" rotWithShape="1">
                <a:gsLst>
                  <a:gs pos="45000">
                    <a:srgbClr val="FF0000">
                      <a:lumMod val="58000"/>
                      <a:lumOff val="42000"/>
                    </a:srgbClr>
                  </a:gs>
                  <a:gs pos="100000">
                    <a:schemeClr val="accent2">
                      <a:lumMod val="94000"/>
                    </a:schemeClr>
                  </a:gs>
                </a:gsLst>
                <a:lin ang="16200000" scaled="1"/>
                <a:tileRect/>
              </a:gradFill>
              <a:bevel/>
            </a:ln>
            <a:effectLst/>
            <a:scene3d>
              <a:camera prst="orthographicFront"/>
              <a:lightRig rig="threePt" dir="t"/>
            </a:scene3d>
            <a:sp3d>
              <a:bevelT w="254000"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63" name="Group 362">
            <a:extLst>
              <a:ext uri="{FF2B5EF4-FFF2-40B4-BE49-F238E27FC236}">
                <a16:creationId xmlns:a16="http://schemas.microsoft.com/office/drawing/2014/main" id="{48702C91-6EAC-ED43-55C0-4922F2FD606A}"/>
              </a:ext>
            </a:extLst>
          </p:cNvPr>
          <p:cNvGrpSpPr/>
          <p:nvPr/>
        </p:nvGrpSpPr>
        <p:grpSpPr>
          <a:xfrm>
            <a:off x="6764214" y="2744717"/>
            <a:ext cx="903176" cy="281194"/>
            <a:chOff x="9900415" y="2975295"/>
            <a:chExt cx="903176" cy="281194"/>
          </a:xfrm>
        </p:grpSpPr>
        <p:grpSp>
          <p:nvGrpSpPr>
            <p:cNvPr id="364" name="Group 363">
              <a:extLst>
                <a:ext uri="{FF2B5EF4-FFF2-40B4-BE49-F238E27FC236}">
                  <a16:creationId xmlns:a16="http://schemas.microsoft.com/office/drawing/2014/main" id="{5B034A95-E9D8-D96B-C107-AC8A2C0237A2}"/>
                </a:ext>
              </a:extLst>
            </p:cNvPr>
            <p:cNvGrpSpPr/>
            <p:nvPr/>
          </p:nvGrpSpPr>
          <p:grpSpPr>
            <a:xfrm>
              <a:off x="9958449" y="2975295"/>
              <a:ext cx="845142" cy="281194"/>
              <a:chOff x="8204981" y="5276039"/>
              <a:chExt cx="1923169" cy="446190"/>
            </a:xfrm>
          </p:grpSpPr>
          <p:sp>
            <p:nvSpPr>
              <p:cNvPr id="370" name="Freeform: Shape 369">
                <a:extLst>
                  <a:ext uri="{FF2B5EF4-FFF2-40B4-BE49-F238E27FC236}">
                    <a16:creationId xmlns:a16="http://schemas.microsoft.com/office/drawing/2014/main" id="{A7B57A44-0494-F69D-58EE-4956F9DA36F6}"/>
                  </a:ext>
                </a:extLst>
              </p:cNvPr>
              <p:cNvSpPr/>
              <p:nvPr/>
            </p:nvSpPr>
            <p:spPr>
              <a:xfrm flipH="1">
                <a:off x="8599188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rgbClr val="FF0000">
                        <a:lumMod val="58000"/>
                        <a:lumOff val="42000"/>
                      </a:srgbClr>
                    </a:gs>
                    <a:gs pos="100000">
                      <a:schemeClr val="accent2">
                        <a:lumMod val="94000"/>
                      </a:schemeClr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1" name="Freeform: Shape 370">
                <a:extLst>
                  <a:ext uri="{FF2B5EF4-FFF2-40B4-BE49-F238E27FC236}">
                    <a16:creationId xmlns:a16="http://schemas.microsoft.com/office/drawing/2014/main" id="{AD77D31E-7E30-4F2A-4290-69D26699674A}"/>
                  </a:ext>
                </a:extLst>
              </p:cNvPr>
              <p:cNvSpPr/>
              <p:nvPr/>
            </p:nvSpPr>
            <p:spPr>
              <a:xfrm>
                <a:off x="8204981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rgbClr val="FF0000">
                        <a:lumMod val="58000"/>
                        <a:lumOff val="42000"/>
                      </a:srgbClr>
                    </a:gs>
                    <a:gs pos="100000">
                      <a:schemeClr val="accent2">
                        <a:lumMod val="94000"/>
                      </a:schemeClr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65" name="Group 364">
              <a:extLst>
                <a:ext uri="{FF2B5EF4-FFF2-40B4-BE49-F238E27FC236}">
                  <a16:creationId xmlns:a16="http://schemas.microsoft.com/office/drawing/2014/main" id="{0210ACFA-C4AE-895B-FC53-D5EE293B31AF}"/>
                </a:ext>
              </a:extLst>
            </p:cNvPr>
            <p:cNvGrpSpPr/>
            <p:nvPr/>
          </p:nvGrpSpPr>
          <p:grpSpPr>
            <a:xfrm flipH="1">
              <a:off x="9900415" y="2975295"/>
              <a:ext cx="231269" cy="191"/>
              <a:chOff x="9204201" y="6102517"/>
              <a:chExt cx="231269" cy="191"/>
            </a:xfrm>
          </p:grpSpPr>
          <p:cxnSp>
            <p:nvCxnSpPr>
              <p:cNvPr id="366" name="Straight Connector 365">
                <a:extLst>
                  <a:ext uri="{FF2B5EF4-FFF2-40B4-BE49-F238E27FC236}">
                    <a16:creationId xmlns:a16="http://schemas.microsoft.com/office/drawing/2014/main" id="{640C28BE-A7D6-E418-DA10-0DB672841C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4201" y="6102708"/>
                <a:ext cx="153027" cy="0"/>
              </a:xfrm>
              <a:prstGeom prst="line">
                <a:avLst/>
              </a:prstGeom>
              <a:ln w="57150">
                <a:solidFill>
                  <a:schemeClr val="bg1">
                    <a:lumMod val="50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>
                <a:extLst>
                  <a:ext uri="{FF2B5EF4-FFF2-40B4-BE49-F238E27FC236}">
                    <a16:creationId xmlns:a16="http://schemas.microsoft.com/office/drawing/2014/main" id="{D06C75AB-388F-7F45-DE37-723C48DCDA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60555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  <a:bevel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>
                <a:extLst>
                  <a:ext uri="{FF2B5EF4-FFF2-40B4-BE49-F238E27FC236}">
                    <a16:creationId xmlns:a16="http://schemas.microsoft.com/office/drawing/2014/main" id="{A4F6EEA9-AE6A-1C07-6E10-0434D80146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3277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85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>
                <a:extLst>
                  <a:ext uri="{FF2B5EF4-FFF2-40B4-BE49-F238E27FC236}">
                    <a16:creationId xmlns:a16="http://schemas.microsoft.com/office/drawing/2014/main" id="{7AE1D77A-E5C2-7DCC-1D58-45CDC92C95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29888" y="6102517"/>
                <a:ext cx="45720" cy="0"/>
              </a:xfrm>
              <a:prstGeom prst="line">
                <a:avLst/>
              </a:prstGeom>
              <a:ln w="101600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2" name="Group 371">
            <a:extLst>
              <a:ext uri="{FF2B5EF4-FFF2-40B4-BE49-F238E27FC236}">
                <a16:creationId xmlns:a16="http://schemas.microsoft.com/office/drawing/2014/main" id="{B89A4381-7CD5-81FE-7A9A-59E31F417406}"/>
              </a:ext>
            </a:extLst>
          </p:cNvPr>
          <p:cNvGrpSpPr/>
          <p:nvPr/>
        </p:nvGrpSpPr>
        <p:grpSpPr>
          <a:xfrm>
            <a:off x="6832646" y="3097103"/>
            <a:ext cx="894606" cy="281194"/>
            <a:chOff x="8321124" y="2992613"/>
            <a:chExt cx="894606" cy="281194"/>
          </a:xfrm>
        </p:grpSpPr>
        <p:grpSp>
          <p:nvGrpSpPr>
            <p:cNvPr id="373" name="Group 372">
              <a:extLst>
                <a:ext uri="{FF2B5EF4-FFF2-40B4-BE49-F238E27FC236}">
                  <a16:creationId xmlns:a16="http://schemas.microsoft.com/office/drawing/2014/main" id="{C8ED39AD-41CC-89AE-9554-05E27C24F549}"/>
                </a:ext>
              </a:extLst>
            </p:cNvPr>
            <p:cNvGrpSpPr/>
            <p:nvPr/>
          </p:nvGrpSpPr>
          <p:grpSpPr>
            <a:xfrm>
              <a:off x="8321124" y="2992613"/>
              <a:ext cx="845142" cy="281194"/>
              <a:chOff x="8204981" y="5276039"/>
              <a:chExt cx="1923169" cy="446190"/>
            </a:xfrm>
          </p:grpSpPr>
          <p:sp>
            <p:nvSpPr>
              <p:cNvPr id="379" name="Freeform: Shape 378">
                <a:extLst>
                  <a:ext uri="{FF2B5EF4-FFF2-40B4-BE49-F238E27FC236}">
                    <a16:creationId xmlns:a16="http://schemas.microsoft.com/office/drawing/2014/main" id="{DD321470-C0AB-E2A1-4616-9800D596CE89}"/>
                  </a:ext>
                </a:extLst>
              </p:cNvPr>
              <p:cNvSpPr/>
              <p:nvPr/>
            </p:nvSpPr>
            <p:spPr>
              <a:xfrm flipH="1">
                <a:off x="8599188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rgbClr val="FF0000">
                        <a:lumMod val="58000"/>
                        <a:lumOff val="42000"/>
                      </a:srgbClr>
                    </a:gs>
                    <a:gs pos="100000">
                      <a:schemeClr val="accent2">
                        <a:lumMod val="94000"/>
                      </a:schemeClr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0" name="Freeform: Shape 379">
                <a:extLst>
                  <a:ext uri="{FF2B5EF4-FFF2-40B4-BE49-F238E27FC236}">
                    <a16:creationId xmlns:a16="http://schemas.microsoft.com/office/drawing/2014/main" id="{884213D1-3C87-06A0-CD5B-7C3DBD91B17F}"/>
                  </a:ext>
                </a:extLst>
              </p:cNvPr>
              <p:cNvSpPr/>
              <p:nvPr/>
            </p:nvSpPr>
            <p:spPr>
              <a:xfrm>
                <a:off x="8204981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rgbClr val="FF0000">
                        <a:lumMod val="58000"/>
                        <a:lumOff val="42000"/>
                      </a:srgbClr>
                    </a:gs>
                    <a:gs pos="100000">
                      <a:schemeClr val="accent2">
                        <a:lumMod val="94000"/>
                      </a:schemeClr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74" name="Group 373">
              <a:extLst>
                <a:ext uri="{FF2B5EF4-FFF2-40B4-BE49-F238E27FC236}">
                  <a16:creationId xmlns:a16="http://schemas.microsoft.com/office/drawing/2014/main" id="{892BA5D1-007D-B3AE-A1FF-76E774D30116}"/>
                </a:ext>
              </a:extLst>
            </p:cNvPr>
            <p:cNvGrpSpPr/>
            <p:nvPr/>
          </p:nvGrpSpPr>
          <p:grpSpPr>
            <a:xfrm>
              <a:off x="8984461" y="3001966"/>
              <a:ext cx="231269" cy="191"/>
              <a:chOff x="9204201" y="6102517"/>
              <a:chExt cx="231269" cy="191"/>
            </a:xfrm>
          </p:grpSpPr>
          <p:cxnSp>
            <p:nvCxnSpPr>
              <p:cNvPr id="375" name="Straight Connector 374">
                <a:extLst>
                  <a:ext uri="{FF2B5EF4-FFF2-40B4-BE49-F238E27FC236}">
                    <a16:creationId xmlns:a16="http://schemas.microsoft.com/office/drawing/2014/main" id="{B98DCFC1-6AE5-A590-4819-F2A94D9479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4201" y="6102708"/>
                <a:ext cx="153027" cy="0"/>
              </a:xfrm>
              <a:prstGeom prst="line">
                <a:avLst/>
              </a:prstGeom>
              <a:ln w="57150">
                <a:solidFill>
                  <a:schemeClr val="bg1">
                    <a:lumMod val="50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>
                <a:extLst>
                  <a:ext uri="{FF2B5EF4-FFF2-40B4-BE49-F238E27FC236}">
                    <a16:creationId xmlns:a16="http://schemas.microsoft.com/office/drawing/2014/main" id="{A7A41FEC-3D05-1658-C1ED-F103E1BCE2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60555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  <a:bevel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Straight Connector 376">
                <a:extLst>
                  <a:ext uri="{FF2B5EF4-FFF2-40B4-BE49-F238E27FC236}">
                    <a16:creationId xmlns:a16="http://schemas.microsoft.com/office/drawing/2014/main" id="{81B18303-039F-CC43-B6A2-3CAFADB959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3277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85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Straight Connector 377">
                <a:extLst>
                  <a:ext uri="{FF2B5EF4-FFF2-40B4-BE49-F238E27FC236}">
                    <a16:creationId xmlns:a16="http://schemas.microsoft.com/office/drawing/2014/main" id="{DAECD05A-DCDC-665F-6724-4FE8AB0CAD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29888" y="6102517"/>
                <a:ext cx="45720" cy="0"/>
              </a:xfrm>
              <a:prstGeom prst="line">
                <a:avLst/>
              </a:prstGeom>
              <a:ln w="101600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1" name="Group 380">
            <a:extLst>
              <a:ext uri="{FF2B5EF4-FFF2-40B4-BE49-F238E27FC236}">
                <a16:creationId xmlns:a16="http://schemas.microsoft.com/office/drawing/2014/main" id="{CD7E5552-E855-D08F-75B5-C2183A933AF3}"/>
              </a:ext>
            </a:extLst>
          </p:cNvPr>
          <p:cNvGrpSpPr/>
          <p:nvPr/>
        </p:nvGrpSpPr>
        <p:grpSpPr>
          <a:xfrm>
            <a:off x="7892852" y="2392337"/>
            <a:ext cx="952640" cy="281194"/>
            <a:chOff x="9842381" y="2041328"/>
            <a:chExt cx="952640" cy="281194"/>
          </a:xfrm>
        </p:grpSpPr>
        <p:grpSp>
          <p:nvGrpSpPr>
            <p:cNvPr id="382" name="Group 381">
              <a:extLst>
                <a:ext uri="{FF2B5EF4-FFF2-40B4-BE49-F238E27FC236}">
                  <a16:creationId xmlns:a16="http://schemas.microsoft.com/office/drawing/2014/main" id="{35F610ED-C4BB-F511-EFD0-EB6DC3F46488}"/>
                </a:ext>
              </a:extLst>
            </p:cNvPr>
            <p:cNvGrpSpPr/>
            <p:nvPr/>
          </p:nvGrpSpPr>
          <p:grpSpPr>
            <a:xfrm>
              <a:off x="9900415" y="2041328"/>
              <a:ext cx="845142" cy="281194"/>
              <a:chOff x="8204981" y="5276039"/>
              <a:chExt cx="1923169" cy="446190"/>
            </a:xfrm>
          </p:grpSpPr>
          <p:sp>
            <p:nvSpPr>
              <p:cNvPr id="393" name="Freeform: Shape 392">
                <a:extLst>
                  <a:ext uri="{FF2B5EF4-FFF2-40B4-BE49-F238E27FC236}">
                    <a16:creationId xmlns:a16="http://schemas.microsoft.com/office/drawing/2014/main" id="{D92FB41F-6D93-5AAB-C26D-140FF30A768D}"/>
                  </a:ext>
                </a:extLst>
              </p:cNvPr>
              <p:cNvSpPr/>
              <p:nvPr/>
            </p:nvSpPr>
            <p:spPr>
              <a:xfrm flipH="1">
                <a:off x="8599188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chemeClr val="accent1"/>
                    </a:gs>
                    <a:gs pos="100000">
                      <a:schemeClr val="accent1"/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4" name="Freeform: Shape 393">
                <a:extLst>
                  <a:ext uri="{FF2B5EF4-FFF2-40B4-BE49-F238E27FC236}">
                    <a16:creationId xmlns:a16="http://schemas.microsoft.com/office/drawing/2014/main" id="{58321CD8-8FDD-AD84-8CB9-5EE498647333}"/>
                  </a:ext>
                </a:extLst>
              </p:cNvPr>
              <p:cNvSpPr/>
              <p:nvPr/>
            </p:nvSpPr>
            <p:spPr>
              <a:xfrm>
                <a:off x="8204981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chemeClr val="accent1"/>
                    </a:gs>
                    <a:gs pos="100000">
                      <a:schemeClr val="accent1"/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83" name="Group 382">
              <a:extLst>
                <a:ext uri="{FF2B5EF4-FFF2-40B4-BE49-F238E27FC236}">
                  <a16:creationId xmlns:a16="http://schemas.microsoft.com/office/drawing/2014/main" id="{199C3494-073E-0005-72AE-6C0D618DA5A9}"/>
                </a:ext>
              </a:extLst>
            </p:cNvPr>
            <p:cNvGrpSpPr/>
            <p:nvPr/>
          </p:nvGrpSpPr>
          <p:grpSpPr>
            <a:xfrm>
              <a:off x="10563752" y="2050681"/>
              <a:ext cx="231269" cy="191"/>
              <a:chOff x="9204201" y="6102517"/>
              <a:chExt cx="231269" cy="191"/>
            </a:xfrm>
          </p:grpSpPr>
          <p:cxnSp>
            <p:nvCxnSpPr>
              <p:cNvPr id="389" name="Straight Connector 388">
                <a:extLst>
                  <a:ext uri="{FF2B5EF4-FFF2-40B4-BE49-F238E27FC236}">
                    <a16:creationId xmlns:a16="http://schemas.microsoft.com/office/drawing/2014/main" id="{9BB46F5C-4C3C-9CEF-08CA-09C4E56AF4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4201" y="6102708"/>
                <a:ext cx="153027" cy="0"/>
              </a:xfrm>
              <a:prstGeom prst="line">
                <a:avLst/>
              </a:prstGeom>
              <a:ln w="57150">
                <a:solidFill>
                  <a:schemeClr val="bg1">
                    <a:lumMod val="50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Straight Connector 389">
                <a:extLst>
                  <a:ext uri="{FF2B5EF4-FFF2-40B4-BE49-F238E27FC236}">
                    <a16:creationId xmlns:a16="http://schemas.microsoft.com/office/drawing/2014/main" id="{B3459910-ADD5-4C67-0083-B762E4075C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60555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  <a:bevel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Straight Connector 390">
                <a:extLst>
                  <a:ext uri="{FF2B5EF4-FFF2-40B4-BE49-F238E27FC236}">
                    <a16:creationId xmlns:a16="http://schemas.microsoft.com/office/drawing/2014/main" id="{E7FCEF94-5059-355D-C9EF-8FC535E989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3277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85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>
                <a:extLst>
                  <a:ext uri="{FF2B5EF4-FFF2-40B4-BE49-F238E27FC236}">
                    <a16:creationId xmlns:a16="http://schemas.microsoft.com/office/drawing/2014/main" id="{AE151069-1C1D-229A-AA06-F197ADD68B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29888" y="6102517"/>
                <a:ext cx="45720" cy="0"/>
              </a:xfrm>
              <a:prstGeom prst="line">
                <a:avLst/>
              </a:prstGeom>
              <a:ln w="101600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4" name="Group 383">
              <a:extLst>
                <a:ext uri="{FF2B5EF4-FFF2-40B4-BE49-F238E27FC236}">
                  <a16:creationId xmlns:a16="http://schemas.microsoft.com/office/drawing/2014/main" id="{04396B32-F5C0-A7F6-4315-96792F8D5348}"/>
                </a:ext>
              </a:extLst>
            </p:cNvPr>
            <p:cNvGrpSpPr/>
            <p:nvPr/>
          </p:nvGrpSpPr>
          <p:grpSpPr>
            <a:xfrm flipH="1">
              <a:off x="9842381" y="2041328"/>
              <a:ext cx="231269" cy="191"/>
              <a:chOff x="9204201" y="6102517"/>
              <a:chExt cx="231269" cy="191"/>
            </a:xfrm>
          </p:grpSpPr>
          <p:cxnSp>
            <p:nvCxnSpPr>
              <p:cNvPr id="385" name="Straight Connector 384">
                <a:extLst>
                  <a:ext uri="{FF2B5EF4-FFF2-40B4-BE49-F238E27FC236}">
                    <a16:creationId xmlns:a16="http://schemas.microsoft.com/office/drawing/2014/main" id="{4A70C9F1-4F07-32FF-A371-E9EEA75A7D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4201" y="6102708"/>
                <a:ext cx="153027" cy="0"/>
              </a:xfrm>
              <a:prstGeom prst="line">
                <a:avLst/>
              </a:prstGeom>
              <a:ln w="57150">
                <a:solidFill>
                  <a:schemeClr val="bg1">
                    <a:lumMod val="50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>
                <a:extLst>
                  <a:ext uri="{FF2B5EF4-FFF2-40B4-BE49-F238E27FC236}">
                    <a16:creationId xmlns:a16="http://schemas.microsoft.com/office/drawing/2014/main" id="{7E5F132B-FF3C-1130-E87F-3DB9FD7B98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60555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  <a:bevel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>
                <a:extLst>
                  <a:ext uri="{FF2B5EF4-FFF2-40B4-BE49-F238E27FC236}">
                    <a16:creationId xmlns:a16="http://schemas.microsoft.com/office/drawing/2014/main" id="{2BBF5066-CC41-0BE3-7802-CEE04C2DA3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3277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85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>
                <a:extLst>
                  <a:ext uri="{FF2B5EF4-FFF2-40B4-BE49-F238E27FC236}">
                    <a16:creationId xmlns:a16="http://schemas.microsoft.com/office/drawing/2014/main" id="{DAC8D73A-EDD4-D8A2-99B0-9B039D4F78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29888" y="6102517"/>
                <a:ext cx="45720" cy="0"/>
              </a:xfrm>
              <a:prstGeom prst="line">
                <a:avLst/>
              </a:prstGeom>
              <a:ln w="101600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5" name="Group 394">
            <a:extLst>
              <a:ext uri="{FF2B5EF4-FFF2-40B4-BE49-F238E27FC236}">
                <a16:creationId xmlns:a16="http://schemas.microsoft.com/office/drawing/2014/main" id="{A9801CF9-6C95-A542-7181-15800D13D7A2}"/>
              </a:ext>
            </a:extLst>
          </p:cNvPr>
          <p:cNvGrpSpPr/>
          <p:nvPr/>
        </p:nvGrpSpPr>
        <p:grpSpPr>
          <a:xfrm>
            <a:off x="7928140" y="2031942"/>
            <a:ext cx="845142" cy="281194"/>
            <a:chOff x="8204981" y="5276039"/>
            <a:chExt cx="1923169" cy="446190"/>
          </a:xfrm>
        </p:grpSpPr>
        <p:sp>
          <p:nvSpPr>
            <p:cNvPr id="396" name="Freeform: Shape 395">
              <a:extLst>
                <a:ext uri="{FF2B5EF4-FFF2-40B4-BE49-F238E27FC236}">
                  <a16:creationId xmlns:a16="http://schemas.microsoft.com/office/drawing/2014/main" id="{8411863F-C0F9-3FEE-249B-5FC769488896}"/>
                </a:ext>
              </a:extLst>
            </p:cNvPr>
            <p:cNvSpPr/>
            <p:nvPr/>
          </p:nvSpPr>
          <p:spPr>
            <a:xfrm flipH="1">
              <a:off x="8599188" y="5276039"/>
              <a:ext cx="1528962" cy="446190"/>
            </a:xfrm>
            <a:custGeom>
              <a:avLst/>
              <a:gdLst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97073 h 467672"/>
                <a:gd name="connsiteX4" fmla="*/ 1445451 w 1880664"/>
                <a:gd name="connsiteY4" fmla="*/ 344775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45451 w 1880664"/>
                <a:gd name="connsiteY4" fmla="*/ 344775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3162"/>
                <a:gd name="connsiteX1" fmla="*/ 956117 w 1880664"/>
                <a:gd name="connsiteY1" fmla="*/ 3143 h 463162"/>
                <a:gd name="connsiteX2" fmla="*/ 1280836 w 1880664"/>
                <a:gd name="connsiteY2" fmla="*/ 51626 h 463162"/>
                <a:gd name="connsiteX3" fmla="*/ 1499570 w 1880664"/>
                <a:gd name="connsiteY3" fmla="*/ 175651 h 463162"/>
                <a:gd name="connsiteX4" fmla="*/ 1413881 w 1880664"/>
                <a:gd name="connsiteY4" fmla="*/ 343648 h 463162"/>
                <a:gd name="connsiteX5" fmla="*/ 995580 w 1880664"/>
                <a:gd name="connsiteY5" fmla="*/ 463162 h 463162"/>
                <a:gd name="connsiteX6" fmla="*/ 622378 w 1880664"/>
                <a:gd name="connsiteY6" fmla="*/ 343648 h 463162"/>
                <a:gd name="connsiteX7" fmla="*/ 543453 w 1880664"/>
                <a:gd name="connsiteY7" fmla="*/ 186925 h 463162"/>
                <a:gd name="connsiteX8" fmla="*/ 704685 w 1880664"/>
                <a:gd name="connsiteY8" fmla="*/ 59518 h 463162"/>
                <a:gd name="connsiteX9" fmla="*/ 945969 w 1880664"/>
                <a:gd name="connsiteY9" fmla="*/ 6526 h 463162"/>
                <a:gd name="connsiteX10" fmla="*/ 1135389 w 1880664"/>
                <a:gd name="connsiteY10" fmla="*/ 58391 h 463162"/>
                <a:gd name="connsiteX11" fmla="*/ 1320298 w 1880664"/>
                <a:gd name="connsiteY11" fmla="*/ 156483 h 463162"/>
                <a:gd name="connsiteX12" fmla="*/ 1297748 w 1880664"/>
                <a:gd name="connsiteY12" fmla="*/ 315460 h 463162"/>
                <a:gd name="connsiteX13" fmla="*/ 1097054 w 1880664"/>
                <a:gd name="connsiteY13" fmla="*/ 418062 h 463162"/>
                <a:gd name="connsiteX14" fmla="*/ 828710 w 1880664"/>
                <a:gd name="connsiteY14" fmla="*/ 441740 h 463162"/>
                <a:gd name="connsiteX15" fmla="*/ 554728 w 1880664"/>
                <a:gd name="connsiteY15" fmla="*/ 398895 h 463162"/>
                <a:gd name="connsiteX16" fmla="*/ 376583 w 1880664"/>
                <a:gd name="connsiteY16" fmla="*/ 229770 h 463162"/>
                <a:gd name="connsiteX17" fmla="*/ 510756 w 1880664"/>
                <a:gd name="connsiteY17" fmla="*/ 73048 h 463162"/>
                <a:gd name="connsiteX18" fmla="*/ 722725 w 1880664"/>
                <a:gd name="connsiteY18" fmla="*/ 22311 h 463162"/>
                <a:gd name="connsiteX19" fmla="*/ 944842 w 1880664"/>
                <a:gd name="connsiteY19" fmla="*/ 4271 h 463162"/>
                <a:gd name="connsiteX20" fmla="*/ 1880664 w 1880664"/>
                <a:gd name="connsiteY20" fmla="*/ 9908 h 463162"/>
                <a:gd name="connsiteX21" fmla="*/ 1879537 w 1880664"/>
                <a:gd name="connsiteY21" fmla="*/ 9908 h 463162"/>
                <a:gd name="connsiteX0" fmla="*/ 0 w 1880664"/>
                <a:gd name="connsiteY0" fmla="*/ 8781 h 463162"/>
                <a:gd name="connsiteX1" fmla="*/ 956117 w 1880664"/>
                <a:gd name="connsiteY1" fmla="*/ 3143 h 463162"/>
                <a:gd name="connsiteX2" fmla="*/ 1280836 w 1880664"/>
                <a:gd name="connsiteY2" fmla="*/ 51626 h 463162"/>
                <a:gd name="connsiteX3" fmla="*/ 1499570 w 1880664"/>
                <a:gd name="connsiteY3" fmla="*/ 175651 h 463162"/>
                <a:gd name="connsiteX4" fmla="*/ 1413881 w 1880664"/>
                <a:gd name="connsiteY4" fmla="*/ 343648 h 463162"/>
                <a:gd name="connsiteX5" fmla="*/ 1026022 w 1880664"/>
                <a:gd name="connsiteY5" fmla="*/ 463162 h 463162"/>
                <a:gd name="connsiteX6" fmla="*/ 622378 w 1880664"/>
                <a:gd name="connsiteY6" fmla="*/ 343648 h 463162"/>
                <a:gd name="connsiteX7" fmla="*/ 543453 w 1880664"/>
                <a:gd name="connsiteY7" fmla="*/ 186925 h 463162"/>
                <a:gd name="connsiteX8" fmla="*/ 704685 w 1880664"/>
                <a:gd name="connsiteY8" fmla="*/ 59518 h 463162"/>
                <a:gd name="connsiteX9" fmla="*/ 945969 w 1880664"/>
                <a:gd name="connsiteY9" fmla="*/ 6526 h 463162"/>
                <a:gd name="connsiteX10" fmla="*/ 1135389 w 1880664"/>
                <a:gd name="connsiteY10" fmla="*/ 58391 h 463162"/>
                <a:gd name="connsiteX11" fmla="*/ 1320298 w 1880664"/>
                <a:gd name="connsiteY11" fmla="*/ 156483 h 463162"/>
                <a:gd name="connsiteX12" fmla="*/ 1297748 w 1880664"/>
                <a:gd name="connsiteY12" fmla="*/ 315460 h 463162"/>
                <a:gd name="connsiteX13" fmla="*/ 1097054 w 1880664"/>
                <a:gd name="connsiteY13" fmla="*/ 418062 h 463162"/>
                <a:gd name="connsiteX14" fmla="*/ 828710 w 1880664"/>
                <a:gd name="connsiteY14" fmla="*/ 441740 h 463162"/>
                <a:gd name="connsiteX15" fmla="*/ 554728 w 1880664"/>
                <a:gd name="connsiteY15" fmla="*/ 398895 h 463162"/>
                <a:gd name="connsiteX16" fmla="*/ 376583 w 1880664"/>
                <a:gd name="connsiteY16" fmla="*/ 229770 h 463162"/>
                <a:gd name="connsiteX17" fmla="*/ 510756 w 1880664"/>
                <a:gd name="connsiteY17" fmla="*/ 73048 h 463162"/>
                <a:gd name="connsiteX18" fmla="*/ 722725 w 1880664"/>
                <a:gd name="connsiteY18" fmla="*/ 22311 h 463162"/>
                <a:gd name="connsiteX19" fmla="*/ 944842 w 1880664"/>
                <a:gd name="connsiteY19" fmla="*/ 4271 h 463162"/>
                <a:gd name="connsiteX20" fmla="*/ 1880664 w 1880664"/>
                <a:gd name="connsiteY20" fmla="*/ 9908 h 463162"/>
                <a:gd name="connsiteX21" fmla="*/ 1879537 w 1880664"/>
                <a:gd name="connsiteY21" fmla="*/ 9908 h 463162"/>
                <a:gd name="connsiteX0" fmla="*/ 0 w 1880664"/>
                <a:gd name="connsiteY0" fmla="*/ 8781 h 468655"/>
                <a:gd name="connsiteX1" fmla="*/ 956117 w 1880664"/>
                <a:gd name="connsiteY1" fmla="*/ 3143 h 468655"/>
                <a:gd name="connsiteX2" fmla="*/ 1280836 w 1880664"/>
                <a:gd name="connsiteY2" fmla="*/ 51626 h 468655"/>
                <a:gd name="connsiteX3" fmla="*/ 1499570 w 1880664"/>
                <a:gd name="connsiteY3" fmla="*/ 175651 h 468655"/>
                <a:gd name="connsiteX4" fmla="*/ 1413881 w 1880664"/>
                <a:gd name="connsiteY4" fmla="*/ 343648 h 468655"/>
                <a:gd name="connsiteX5" fmla="*/ 1026022 w 1880664"/>
                <a:gd name="connsiteY5" fmla="*/ 463162 h 468655"/>
                <a:gd name="connsiteX6" fmla="*/ 622378 w 1880664"/>
                <a:gd name="connsiteY6" fmla="*/ 343648 h 468655"/>
                <a:gd name="connsiteX7" fmla="*/ 543453 w 1880664"/>
                <a:gd name="connsiteY7" fmla="*/ 186925 h 468655"/>
                <a:gd name="connsiteX8" fmla="*/ 704685 w 1880664"/>
                <a:gd name="connsiteY8" fmla="*/ 59518 h 468655"/>
                <a:gd name="connsiteX9" fmla="*/ 945969 w 1880664"/>
                <a:gd name="connsiteY9" fmla="*/ 6526 h 468655"/>
                <a:gd name="connsiteX10" fmla="*/ 1135389 w 1880664"/>
                <a:gd name="connsiteY10" fmla="*/ 58391 h 468655"/>
                <a:gd name="connsiteX11" fmla="*/ 1320298 w 1880664"/>
                <a:gd name="connsiteY11" fmla="*/ 156483 h 468655"/>
                <a:gd name="connsiteX12" fmla="*/ 1297748 w 1880664"/>
                <a:gd name="connsiteY12" fmla="*/ 315460 h 468655"/>
                <a:gd name="connsiteX13" fmla="*/ 1097054 w 1880664"/>
                <a:gd name="connsiteY13" fmla="*/ 418062 h 468655"/>
                <a:gd name="connsiteX14" fmla="*/ 828710 w 1880664"/>
                <a:gd name="connsiteY14" fmla="*/ 441740 h 468655"/>
                <a:gd name="connsiteX15" fmla="*/ 554728 w 1880664"/>
                <a:gd name="connsiteY15" fmla="*/ 398895 h 468655"/>
                <a:gd name="connsiteX16" fmla="*/ 376583 w 1880664"/>
                <a:gd name="connsiteY16" fmla="*/ 229770 h 468655"/>
                <a:gd name="connsiteX17" fmla="*/ 510756 w 1880664"/>
                <a:gd name="connsiteY17" fmla="*/ 73048 h 468655"/>
                <a:gd name="connsiteX18" fmla="*/ 722725 w 1880664"/>
                <a:gd name="connsiteY18" fmla="*/ 22311 h 468655"/>
                <a:gd name="connsiteX19" fmla="*/ 944842 w 1880664"/>
                <a:gd name="connsiteY19" fmla="*/ 4271 h 468655"/>
                <a:gd name="connsiteX20" fmla="*/ 1880664 w 1880664"/>
                <a:gd name="connsiteY20" fmla="*/ 9908 h 468655"/>
                <a:gd name="connsiteX21" fmla="*/ 1879537 w 1880664"/>
                <a:gd name="connsiteY21" fmla="*/ 9908 h 468655"/>
                <a:gd name="connsiteX0" fmla="*/ 0 w 1880664"/>
                <a:gd name="connsiteY0" fmla="*/ 8781 h 463696"/>
                <a:gd name="connsiteX1" fmla="*/ 956117 w 1880664"/>
                <a:gd name="connsiteY1" fmla="*/ 3143 h 463696"/>
                <a:gd name="connsiteX2" fmla="*/ 1280836 w 1880664"/>
                <a:gd name="connsiteY2" fmla="*/ 51626 h 463696"/>
                <a:gd name="connsiteX3" fmla="*/ 1499570 w 1880664"/>
                <a:gd name="connsiteY3" fmla="*/ 175651 h 463696"/>
                <a:gd name="connsiteX4" fmla="*/ 1413881 w 1880664"/>
                <a:gd name="connsiteY4" fmla="*/ 343648 h 463696"/>
                <a:gd name="connsiteX5" fmla="*/ 1026022 w 1880664"/>
                <a:gd name="connsiteY5" fmla="*/ 463162 h 463696"/>
                <a:gd name="connsiteX6" fmla="*/ 622378 w 1880664"/>
                <a:gd name="connsiteY6" fmla="*/ 343648 h 463696"/>
                <a:gd name="connsiteX7" fmla="*/ 543453 w 1880664"/>
                <a:gd name="connsiteY7" fmla="*/ 186925 h 463696"/>
                <a:gd name="connsiteX8" fmla="*/ 704685 w 1880664"/>
                <a:gd name="connsiteY8" fmla="*/ 59518 h 463696"/>
                <a:gd name="connsiteX9" fmla="*/ 945969 w 1880664"/>
                <a:gd name="connsiteY9" fmla="*/ 6526 h 463696"/>
                <a:gd name="connsiteX10" fmla="*/ 1135389 w 1880664"/>
                <a:gd name="connsiteY10" fmla="*/ 58391 h 463696"/>
                <a:gd name="connsiteX11" fmla="*/ 1320298 w 1880664"/>
                <a:gd name="connsiteY11" fmla="*/ 156483 h 463696"/>
                <a:gd name="connsiteX12" fmla="*/ 1297748 w 1880664"/>
                <a:gd name="connsiteY12" fmla="*/ 315460 h 463696"/>
                <a:gd name="connsiteX13" fmla="*/ 1097054 w 1880664"/>
                <a:gd name="connsiteY13" fmla="*/ 418062 h 463696"/>
                <a:gd name="connsiteX14" fmla="*/ 828710 w 1880664"/>
                <a:gd name="connsiteY14" fmla="*/ 441740 h 463696"/>
                <a:gd name="connsiteX15" fmla="*/ 554728 w 1880664"/>
                <a:gd name="connsiteY15" fmla="*/ 398895 h 463696"/>
                <a:gd name="connsiteX16" fmla="*/ 376583 w 1880664"/>
                <a:gd name="connsiteY16" fmla="*/ 229770 h 463696"/>
                <a:gd name="connsiteX17" fmla="*/ 510756 w 1880664"/>
                <a:gd name="connsiteY17" fmla="*/ 73048 h 463696"/>
                <a:gd name="connsiteX18" fmla="*/ 722725 w 1880664"/>
                <a:gd name="connsiteY18" fmla="*/ 22311 h 463696"/>
                <a:gd name="connsiteX19" fmla="*/ 944842 w 1880664"/>
                <a:gd name="connsiteY19" fmla="*/ 4271 h 463696"/>
                <a:gd name="connsiteX20" fmla="*/ 1880664 w 1880664"/>
                <a:gd name="connsiteY20" fmla="*/ 9908 h 463696"/>
                <a:gd name="connsiteX21" fmla="*/ 1879537 w 1880664"/>
                <a:gd name="connsiteY21" fmla="*/ 9908 h 46369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7658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7658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8560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91240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510756 w 1880664"/>
                <a:gd name="connsiteY16" fmla="*/ 73048 h 454454"/>
                <a:gd name="connsiteX17" fmla="*/ 722725 w 1880664"/>
                <a:gd name="connsiteY17" fmla="*/ 22311 h 454454"/>
                <a:gd name="connsiteX18" fmla="*/ 944842 w 1880664"/>
                <a:gd name="connsiteY18" fmla="*/ 4271 h 454454"/>
                <a:gd name="connsiteX19" fmla="*/ 1880664 w 1880664"/>
                <a:gd name="connsiteY19" fmla="*/ 9908 h 454454"/>
                <a:gd name="connsiteX20" fmla="*/ 1879537 w 1880664"/>
                <a:gd name="connsiteY20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510756 w 1880664"/>
                <a:gd name="connsiteY16" fmla="*/ 73048 h 454454"/>
                <a:gd name="connsiteX17" fmla="*/ 722725 w 1880664"/>
                <a:gd name="connsiteY17" fmla="*/ 22311 h 454454"/>
                <a:gd name="connsiteX18" fmla="*/ 944842 w 1880664"/>
                <a:gd name="connsiteY18" fmla="*/ 4271 h 454454"/>
                <a:gd name="connsiteX19" fmla="*/ 1880664 w 1880664"/>
                <a:gd name="connsiteY19" fmla="*/ 9908 h 454454"/>
                <a:gd name="connsiteX20" fmla="*/ 1879537 w 1880664"/>
                <a:gd name="connsiteY20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722725 w 1880664"/>
                <a:gd name="connsiteY16" fmla="*/ 22311 h 454454"/>
                <a:gd name="connsiteX17" fmla="*/ 944842 w 1880664"/>
                <a:gd name="connsiteY17" fmla="*/ 4271 h 454454"/>
                <a:gd name="connsiteX18" fmla="*/ 1880664 w 1880664"/>
                <a:gd name="connsiteY18" fmla="*/ 9908 h 454454"/>
                <a:gd name="connsiteX19" fmla="*/ 1879537 w 1880664"/>
                <a:gd name="connsiteY19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944842 w 1880664"/>
                <a:gd name="connsiteY16" fmla="*/ 4271 h 454454"/>
                <a:gd name="connsiteX17" fmla="*/ 1880664 w 1880664"/>
                <a:gd name="connsiteY17" fmla="*/ 9908 h 454454"/>
                <a:gd name="connsiteX18" fmla="*/ 1879537 w 1880664"/>
                <a:gd name="connsiteY18" fmla="*/ 9908 h 454454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932439 w 1880664"/>
                <a:gd name="connsiteY13" fmla="*/ 450760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932439 w 1880664"/>
                <a:gd name="connsiteY13" fmla="*/ 450760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50741 w 1880664"/>
                <a:gd name="connsiteY11" fmla="*/ 223005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50741 w 1880664"/>
                <a:gd name="connsiteY11" fmla="*/ 223005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10093 h 454918"/>
                <a:gd name="connsiteX1" fmla="*/ 956117 w 1880664"/>
                <a:gd name="connsiteY1" fmla="*/ 4455 h 454918"/>
                <a:gd name="connsiteX2" fmla="*/ 1280836 w 1880664"/>
                <a:gd name="connsiteY2" fmla="*/ 52938 h 454918"/>
                <a:gd name="connsiteX3" fmla="*/ 1499570 w 1880664"/>
                <a:gd name="connsiteY3" fmla="*/ 176963 h 454918"/>
                <a:gd name="connsiteX4" fmla="*/ 1413881 w 1880664"/>
                <a:gd name="connsiteY4" fmla="*/ 344960 h 454918"/>
                <a:gd name="connsiteX5" fmla="*/ 1026022 w 1880664"/>
                <a:gd name="connsiteY5" fmla="*/ 454327 h 454918"/>
                <a:gd name="connsiteX6" fmla="*/ 622378 w 1880664"/>
                <a:gd name="connsiteY6" fmla="*/ 344960 h 454918"/>
                <a:gd name="connsiteX7" fmla="*/ 543453 w 1880664"/>
                <a:gd name="connsiteY7" fmla="*/ 188237 h 454918"/>
                <a:gd name="connsiteX8" fmla="*/ 704685 w 1880664"/>
                <a:gd name="connsiteY8" fmla="*/ 60830 h 454918"/>
                <a:gd name="connsiteX9" fmla="*/ 945969 w 1880664"/>
                <a:gd name="connsiteY9" fmla="*/ 7838 h 454918"/>
                <a:gd name="connsiteX10" fmla="*/ 1350741 w 1880664"/>
                <a:gd name="connsiteY10" fmla="*/ 224317 h 454918"/>
                <a:gd name="connsiteX11" fmla="*/ 932439 w 1880664"/>
                <a:gd name="connsiteY11" fmla="*/ 452072 h 454918"/>
                <a:gd name="connsiteX12" fmla="*/ 391240 w 1880664"/>
                <a:gd name="connsiteY12" fmla="*/ 231082 h 454918"/>
                <a:gd name="connsiteX13" fmla="*/ 944842 w 1880664"/>
                <a:gd name="connsiteY13" fmla="*/ 5583 h 454918"/>
                <a:gd name="connsiteX14" fmla="*/ 1880664 w 1880664"/>
                <a:gd name="connsiteY14" fmla="*/ 11220 h 454918"/>
                <a:gd name="connsiteX15" fmla="*/ 1879537 w 1880664"/>
                <a:gd name="connsiteY15" fmla="*/ 11220 h 454918"/>
                <a:gd name="connsiteX0" fmla="*/ 0 w 1880664"/>
                <a:gd name="connsiteY0" fmla="*/ 10093 h 454918"/>
                <a:gd name="connsiteX1" fmla="*/ 956117 w 1880664"/>
                <a:gd name="connsiteY1" fmla="*/ 4455 h 454918"/>
                <a:gd name="connsiteX2" fmla="*/ 1280836 w 1880664"/>
                <a:gd name="connsiteY2" fmla="*/ 52938 h 454918"/>
                <a:gd name="connsiteX3" fmla="*/ 1499570 w 1880664"/>
                <a:gd name="connsiteY3" fmla="*/ 176963 h 454918"/>
                <a:gd name="connsiteX4" fmla="*/ 1413881 w 1880664"/>
                <a:gd name="connsiteY4" fmla="*/ 344960 h 454918"/>
                <a:gd name="connsiteX5" fmla="*/ 1026022 w 1880664"/>
                <a:gd name="connsiteY5" fmla="*/ 454327 h 454918"/>
                <a:gd name="connsiteX6" fmla="*/ 622378 w 1880664"/>
                <a:gd name="connsiteY6" fmla="*/ 344960 h 454918"/>
                <a:gd name="connsiteX7" fmla="*/ 543453 w 1880664"/>
                <a:gd name="connsiteY7" fmla="*/ 188237 h 454918"/>
                <a:gd name="connsiteX8" fmla="*/ 704685 w 1880664"/>
                <a:gd name="connsiteY8" fmla="*/ 60830 h 454918"/>
                <a:gd name="connsiteX9" fmla="*/ 945969 w 1880664"/>
                <a:gd name="connsiteY9" fmla="*/ 7838 h 454918"/>
                <a:gd name="connsiteX10" fmla="*/ 1350741 w 1880664"/>
                <a:gd name="connsiteY10" fmla="*/ 224317 h 454918"/>
                <a:gd name="connsiteX11" fmla="*/ 932439 w 1880664"/>
                <a:gd name="connsiteY11" fmla="*/ 452072 h 454918"/>
                <a:gd name="connsiteX12" fmla="*/ 391240 w 1880664"/>
                <a:gd name="connsiteY12" fmla="*/ 231082 h 454918"/>
                <a:gd name="connsiteX13" fmla="*/ 944842 w 1880664"/>
                <a:gd name="connsiteY13" fmla="*/ 5583 h 454918"/>
                <a:gd name="connsiteX14" fmla="*/ 1880664 w 1880664"/>
                <a:gd name="connsiteY14" fmla="*/ 11220 h 454918"/>
                <a:gd name="connsiteX15" fmla="*/ 1879537 w 1880664"/>
                <a:gd name="connsiteY15" fmla="*/ 11220 h 454918"/>
                <a:gd name="connsiteX0" fmla="*/ 0 w 1880664"/>
                <a:gd name="connsiteY0" fmla="*/ 10093 h 459486"/>
                <a:gd name="connsiteX1" fmla="*/ 956117 w 1880664"/>
                <a:gd name="connsiteY1" fmla="*/ 4455 h 459486"/>
                <a:gd name="connsiteX2" fmla="*/ 1280836 w 1880664"/>
                <a:gd name="connsiteY2" fmla="*/ 52938 h 459486"/>
                <a:gd name="connsiteX3" fmla="*/ 1499570 w 1880664"/>
                <a:gd name="connsiteY3" fmla="*/ 176963 h 459486"/>
                <a:gd name="connsiteX4" fmla="*/ 1026022 w 1880664"/>
                <a:gd name="connsiteY4" fmla="*/ 454327 h 459486"/>
                <a:gd name="connsiteX5" fmla="*/ 622378 w 1880664"/>
                <a:gd name="connsiteY5" fmla="*/ 344960 h 459486"/>
                <a:gd name="connsiteX6" fmla="*/ 543453 w 1880664"/>
                <a:gd name="connsiteY6" fmla="*/ 188237 h 459486"/>
                <a:gd name="connsiteX7" fmla="*/ 704685 w 1880664"/>
                <a:gd name="connsiteY7" fmla="*/ 60830 h 459486"/>
                <a:gd name="connsiteX8" fmla="*/ 945969 w 1880664"/>
                <a:gd name="connsiteY8" fmla="*/ 7838 h 459486"/>
                <a:gd name="connsiteX9" fmla="*/ 1350741 w 1880664"/>
                <a:gd name="connsiteY9" fmla="*/ 224317 h 459486"/>
                <a:gd name="connsiteX10" fmla="*/ 932439 w 1880664"/>
                <a:gd name="connsiteY10" fmla="*/ 452072 h 459486"/>
                <a:gd name="connsiteX11" fmla="*/ 391240 w 1880664"/>
                <a:gd name="connsiteY11" fmla="*/ 231082 h 459486"/>
                <a:gd name="connsiteX12" fmla="*/ 944842 w 1880664"/>
                <a:gd name="connsiteY12" fmla="*/ 5583 h 459486"/>
                <a:gd name="connsiteX13" fmla="*/ 1880664 w 1880664"/>
                <a:gd name="connsiteY13" fmla="*/ 11220 h 459486"/>
                <a:gd name="connsiteX14" fmla="*/ 1879537 w 1880664"/>
                <a:gd name="connsiteY14" fmla="*/ 11220 h 459486"/>
                <a:gd name="connsiteX0" fmla="*/ 0 w 1880664"/>
                <a:gd name="connsiteY0" fmla="*/ 10093 h 456851"/>
                <a:gd name="connsiteX1" fmla="*/ 956117 w 1880664"/>
                <a:gd name="connsiteY1" fmla="*/ 4455 h 456851"/>
                <a:gd name="connsiteX2" fmla="*/ 1280836 w 1880664"/>
                <a:gd name="connsiteY2" fmla="*/ 52938 h 456851"/>
                <a:gd name="connsiteX3" fmla="*/ 1509717 w 1880664"/>
                <a:gd name="connsiteY3" fmla="*/ 236721 h 456851"/>
                <a:gd name="connsiteX4" fmla="*/ 1026022 w 1880664"/>
                <a:gd name="connsiteY4" fmla="*/ 454327 h 456851"/>
                <a:gd name="connsiteX5" fmla="*/ 622378 w 1880664"/>
                <a:gd name="connsiteY5" fmla="*/ 344960 h 456851"/>
                <a:gd name="connsiteX6" fmla="*/ 543453 w 1880664"/>
                <a:gd name="connsiteY6" fmla="*/ 188237 h 456851"/>
                <a:gd name="connsiteX7" fmla="*/ 704685 w 1880664"/>
                <a:gd name="connsiteY7" fmla="*/ 60830 h 456851"/>
                <a:gd name="connsiteX8" fmla="*/ 945969 w 1880664"/>
                <a:gd name="connsiteY8" fmla="*/ 7838 h 456851"/>
                <a:gd name="connsiteX9" fmla="*/ 1350741 w 1880664"/>
                <a:gd name="connsiteY9" fmla="*/ 224317 h 456851"/>
                <a:gd name="connsiteX10" fmla="*/ 932439 w 1880664"/>
                <a:gd name="connsiteY10" fmla="*/ 452072 h 456851"/>
                <a:gd name="connsiteX11" fmla="*/ 391240 w 1880664"/>
                <a:gd name="connsiteY11" fmla="*/ 231082 h 456851"/>
                <a:gd name="connsiteX12" fmla="*/ 944842 w 1880664"/>
                <a:gd name="connsiteY12" fmla="*/ 5583 h 456851"/>
                <a:gd name="connsiteX13" fmla="*/ 1880664 w 1880664"/>
                <a:gd name="connsiteY13" fmla="*/ 11220 h 456851"/>
                <a:gd name="connsiteX14" fmla="*/ 1879537 w 1880664"/>
                <a:gd name="connsiteY14" fmla="*/ 11220 h 456851"/>
                <a:gd name="connsiteX0" fmla="*/ 0 w 1880664"/>
                <a:gd name="connsiteY0" fmla="*/ 10093 h 456851"/>
                <a:gd name="connsiteX1" fmla="*/ 956117 w 1880664"/>
                <a:gd name="connsiteY1" fmla="*/ 4455 h 456851"/>
                <a:gd name="connsiteX2" fmla="*/ 1280836 w 1880664"/>
                <a:gd name="connsiteY2" fmla="*/ 52938 h 456851"/>
                <a:gd name="connsiteX3" fmla="*/ 1509717 w 1880664"/>
                <a:gd name="connsiteY3" fmla="*/ 236721 h 456851"/>
                <a:gd name="connsiteX4" fmla="*/ 1026022 w 1880664"/>
                <a:gd name="connsiteY4" fmla="*/ 454327 h 456851"/>
                <a:gd name="connsiteX5" fmla="*/ 622378 w 1880664"/>
                <a:gd name="connsiteY5" fmla="*/ 344960 h 456851"/>
                <a:gd name="connsiteX6" fmla="*/ 543453 w 1880664"/>
                <a:gd name="connsiteY6" fmla="*/ 188237 h 456851"/>
                <a:gd name="connsiteX7" fmla="*/ 704685 w 1880664"/>
                <a:gd name="connsiteY7" fmla="*/ 60830 h 456851"/>
                <a:gd name="connsiteX8" fmla="*/ 945969 w 1880664"/>
                <a:gd name="connsiteY8" fmla="*/ 7838 h 456851"/>
                <a:gd name="connsiteX9" fmla="*/ 1350741 w 1880664"/>
                <a:gd name="connsiteY9" fmla="*/ 224317 h 456851"/>
                <a:gd name="connsiteX10" fmla="*/ 932439 w 1880664"/>
                <a:gd name="connsiteY10" fmla="*/ 452072 h 456851"/>
                <a:gd name="connsiteX11" fmla="*/ 391240 w 1880664"/>
                <a:gd name="connsiteY11" fmla="*/ 231082 h 456851"/>
                <a:gd name="connsiteX12" fmla="*/ 944842 w 1880664"/>
                <a:gd name="connsiteY12" fmla="*/ 5583 h 456851"/>
                <a:gd name="connsiteX13" fmla="*/ 1880664 w 1880664"/>
                <a:gd name="connsiteY13" fmla="*/ 11220 h 456851"/>
                <a:gd name="connsiteX14" fmla="*/ 1879537 w 1880664"/>
                <a:gd name="connsiteY14" fmla="*/ 11220 h 456851"/>
                <a:gd name="connsiteX0" fmla="*/ 0 w 1880664"/>
                <a:gd name="connsiteY0" fmla="*/ 22386 h 469144"/>
                <a:gd name="connsiteX1" fmla="*/ 956117 w 1880664"/>
                <a:gd name="connsiteY1" fmla="*/ 16748 h 469144"/>
                <a:gd name="connsiteX2" fmla="*/ 1509717 w 1880664"/>
                <a:gd name="connsiteY2" fmla="*/ 249014 h 469144"/>
                <a:gd name="connsiteX3" fmla="*/ 1026022 w 1880664"/>
                <a:gd name="connsiteY3" fmla="*/ 466620 h 469144"/>
                <a:gd name="connsiteX4" fmla="*/ 622378 w 1880664"/>
                <a:gd name="connsiteY4" fmla="*/ 357253 h 469144"/>
                <a:gd name="connsiteX5" fmla="*/ 543453 w 1880664"/>
                <a:gd name="connsiteY5" fmla="*/ 200530 h 469144"/>
                <a:gd name="connsiteX6" fmla="*/ 704685 w 1880664"/>
                <a:gd name="connsiteY6" fmla="*/ 73123 h 469144"/>
                <a:gd name="connsiteX7" fmla="*/ 945969 w 1880664"/>
                <a:gd name="connsiteY7" fmla="*/ 20131 h 469144"/>
                <a:gd name="connsiteX8" fmla="*/ 1350741 w 1880664"/>
                <a:gd name="connsiteY8" fmla="*/ 236610 h 469144"/>
                <a:gd name="connsiteX9" fmla="*/ 932439 w 1880664"/>
                <a:gd name="connsiteY9" fmla="*/ 464365 h 469144"/>
                <a:gd name="connsiteX10" fmla="*/ 391240 w 1880664"/>
                <a:gd name="connsiteY10" fmla="*/ 243375 h 469144"/>
                <a:gd name="connsiteX11" fmla="*/ 944842 w 1880664"/>
                <a:gd name="connsiteY11" fmla="*/ 17876 h 469144"/>
                <a:gd name="connsiteX12" fmla="*/ 1880664 w 1880664"/>
                <a:gd name="connsiteY12" fmla="*/ 23513 h 469144"/>
                <a:gd name="connsiteX13" fmla="*/ 1879537 w 1880664"/>
                <a:gd name="connsiteY13" fmla="*/ 23513 h 469144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622378 w 1880664"/>
                <a:gd name="connsiteY4" fmla="*/ 357253 h 464395"/>
                <a:gd name="connsiteX5" fmla="*/ 543453 w 1880664"/>
                <a:gd name="connsiteY5" fmla="*/ 200530 h 464395"/>
                <a:gd name="connsiteX6" fmla="*/ 704685 w 1880664"/>
                <a:gd name="connsiteY6" fmla="*/ 73123 h 464395"/>
                <a:gd name="connsiteX7" fmla="*/ 945969 w 1880664"/>
                <a:gd name="connsiteY7" fmla="*/ 20131 h 464395"/>
                <a:gd name="connsiteX8" fmla="*/ 1350741 w 1880664"/>
                <a:gd name="connsiteY8" fmla="*/ 236610 h 464395"/>
                <a:gd name="connsiteX9" fmla="*/ 932439 w 1880664"/>
                <a:gd name="connsiteY9" fmla="*/ 464365 h 464395"/>
                <a:gd name="connsiteX10" fmla="*/ 391240 w 1880664"/>
                <a:gd name="connsiteY10" fmla="*/ 243375 h 464395"/>
                <a:gd name="connsiteX11" fmla="*/ 944842 w 1880664"/>
                <a:gd name="connsiteY11" fmla="*/ 17876 h 464395"/>
                <a:gd name="connsiteX12" fmla="*/ 1880664 w 1880664"/>
                <a:gd name="connsiteY12" fmla="*/ 23513 h 464395"/>
                <a:gd name="connsiteX13" fmla="*/ 1879537 w 1880664"/>
                <a:gd name="connsiteY13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622378 w 1880664"/>
                <a:gd name="connsiteY4" fmla="*/ 357253 h 464395"/>
                <a:gd name="connsiteX5" fmla="*/ 543453 w 1880664"/>
                <a:gd name="connsiteY5" fmla="*/ 200530 h 464395"/>
                <a:gd name="connsiteX6" fmla="*/ 704685 w 1880664"/>
                <a:gd name="connsiteY6" fmla="*/ 73123 h 464395"/>
                <a:gd name="connsiteX7" fmla="*/ 945969 w 1880664"/>
                <a:gd name="connsiteY7" fmla="*/ 20131 h 464395"/>
                <a:gd name="connsiteX8" fmla="*/ 1350741 w 1880664"/>
                <a:gd name="connsiteY8" fmla="*/ 236610 h 464395"/>
                <a:gd name="connsiteX9" fmla="*/ 932439 w 1880664"/>
                <a:gd name="connsiteY9" fmla="*/ 464365 h 464395"/>
                <a:gd name="connsiteX10" fmla="*/ 391240 w 1880664"/>
                <a:gd name="connsiteY10" fmla="*/ 243375 h 464395"/>
                <a:gd name="connsiteX11" fmla="*/ 944842 w 1880664"/>
                <a:gd name="connsiteY11" fmla="*/ 17876 h 464395"/>
                <a:gd name="connsiteX12" fmla="*/ 1880664 w 1880664"/>
                <a:gd name="connsiteY12" fmla="*/ 23513 h 464395"/>
                <a:gd name="connsiteX13" fmla="*/ 1879537 w 1880664"/>
                <a:gd name="connsiteY13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43453 w 1880664"/>
                <a:gd name="connsiteY4" fmla="*/ 200530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945969 w 1880664"/>
                <a:gd name="connsiteY5" fmla="*/ 20131 h 464395"/>
                <a:gd name="connsiteX6" fmla="*/ 1350741 w 1880664"/>
                <a:gd name="connsiteY6" fmla="*/ 236610 h 464395"/>
                <a:gd name="connsiteX7" fmla="*/ 932439 w 1880664"/>
                <a:gd name="connsiteY7" fmla="*/ 464365 h 464395"/>
                <a:gd name="connsiteX8" fmla="*/ 391240 w 1880664"/>
                <a:gd name="connsiteY8" fmla="*/ 243375 h 464395"/>
                <a:gd name="connsiteX9" fmla="*/ 944842 w 1880664"/>
                <a:gd name="connsiteY9" fmla="*/ 17876 h 464395"/>
                <a:gd name="connsiteX10" fmla="*/ 1880664 w 1880664"/>
                <a:gd name="connsiteY10" fmla="*/ 23513 h 464395"/>
                <a:gd name="connsiteX11" fmla="*/ 1879537 w 1880664"/>
                <a:gd name="connsiteY11" fmla="*/ 23513 h 464395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09717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4840 h 466919"/>
                <a:gd name="connsiteX1" fmla="*/ 956117 w 1880664"/>
                <a:gd name="connsiteY1" fmla="*/ 19202 h 466919"/>
                <a:gd name="connsiteX2" fmla="*/ 1513099 w 1880664"/>
                <a:gd name="connsiteY2" fmla="*/ 251468 h 466919"/>
                <a:gd name="connsiteX3" fmla="*/ 938077 w 1880664"/>
                <a:gd name="connsiteY3" fmla="*/ 460054 h 466919"/>
                <a:gd name="connsiteX4" fmla="*/ 553601 w 1880664"/>
                <a:gd name="connsiteY4" fmla="*/ 255976 h 466919"/>
                <a:gd name="connsiteX5" fmla="*/ 945969 w 1880664"/>
                <a:gd name="connsiteY5" fmla="*/ 35 h 466919"/>
                <a:gd name="connsiteX6" fmla="*/ 1350741 w 1880664"/>
                <a:gd name="connsiteY6" fmla="*/ 239064 h 466919"/>
                <a:gd name="connsiteX7" fmla="*/ 932439 w 1880664"/>
                <a:gd name="connsiteY7" fmla="*/ 466819 h 466919"/>
                <a:gd name="connsiteX8" fmla="*/ 391240 w 1880664"/>
                <a:gd name="connsiteY8" fmla="*/ 245829 h 466919"/>
                <a:gd name="connsiteX9" fmla="*/ 948224 w 1880664"/>
                <a:gd name="connsiteY9" fmla="*/ 3417 h 466919"/>
                <a:gd name="connsiteX10" fmla="*/ 1880664 w 1880664"/>
                <a:gd name="connsiteY10" fmla="*/ 25967 h 466919"/>
                <a:gd name="connsiteX11" fmla="*/ 1879537 w 1880664"/>
                <a:gd name="connsiteY11" fmla="*/ 25967 h 466919"/>
                <a:gd name="connsiteX0" fmla="*/ 0 w 1880664"/>
                <a:gd name="connsiteY0" fmla="*/ 24918 h 466997"/>
                <a:gd name="connsiteX1" fmla="*/ 956117 w 1880664"/>
                <a:gd name="connsiteY1" fmla="*/ 19280 h 466997"/>
                <a:gd name="connsiteX2" fmla="*/ 1513099 w 1880664"/>
                <a:gd name="connsiteY2" fmla="*/ 251546 h 466997"/>
                <a:gd name="connsiteX3" fmla="*/ 938077 w 1880664"/>
                <a:gd name="connsiteY3" fmla="*/ 460132 h 466997"/>
                <a:gd name="connsiteX4" fmla="*/ 553601 w 1880664"/>
                <a:gd name="connsiteY4" fmla="*/ 256054 h 466997"/>
                <a:gd name="connsiteX5" fmla="*/ 945969 w 1880664"/>
                <a:gd name="connsiteY5" fmla="*/ 113 h 466997"/>
                <a:gd name="connsiteX6" fmla="*/ 1350741 w 1880664"/>
                <a:gd name="connsiteY6" fmla="*/ 239142 h 466997"/>
                <a:gd name="connsiteX7" fmla="*/ 932439 w 1880664"/>
                <a:gd name="connsiteY7" fmla="*/ 466897 h 466997"/>
                <a:gd name="connsiteX8" fmla="*/ 391240 w 1880664"/>
                <a:gd name="connsiteY8" fmla="*/ 245907 h 466997"/>
                <a:gd name="connsiteX9" fmla="*/ 948224 w 1880664"/>
                <a:gd name="connsiteY9" fmla="*/ 3495 h 466997"/>
                <a:gd name="connsiteX10" fmla="*/ 1880664 w 1880664"/>
                <a:gd name="connsiteY10" fmla="*/ 26045 h 466997"/>
                <a:gd name="connsiteX11" fmla="*/ 1879537 w 1880664"/>
                <a:gd name="connsiteY11" fmla="*/ 26045 h 466997"/>
                <a:gd name="connsiteX0" fmla="*/ 0 w 1880664"/>
                <a:gd name="connsiteY0" fmla="*/ 24918 h 467072"/>
                <a:gd name="connsiteX1" fmla="*/ 956117 w 1880664"/>
                <a:gd name="connsiteY1" fmla="*/ 19280 h 467072"/>
                <a:gd name="connsiteX2" fmla="*/ 1513099 w 1880664"/>
                <a:gd name="connsiteY2" fmla="*/ 251546 h 467072"/>
                <a:gd name="connsiteX3" fmla="*/ 938077 w 1880664"/>
                <a:gd name="connsiteY3" fmla="*/ 460132 h 467072"/>
                <a:gd name="connsiteX4" fmla="*/ 553601 w 1880664"/>
                <a:gd name="connsiteY4" fmla="*/ 256054 h 467072"/>
                <a:gd name="connsiteX5" fmla="*/ 945969 w 1880664"/>
                <a:gd name="connsiteY5" fmla="*/ 113 h 467072"/>
                <a:gd name="connsiteX6" fmla="*/ 1350741 w 1880664"/>
                <a:gd name="connsiteY6" fmla="*/ 239142 h 467072"/>
                <a:gd name="connsiteX7" fmla="*/ 932439 w 1880664"/>
                <a:gd name="connsiteY7" fmla="*/ 466897 h 467072"/>
                <a:gd name="connsiteX8" fmla="*/ 391240 w 1880664"/>
                <a:gd name="connsiteY8" fmla="*/ 245907 h 467072"/>
                <a:gd name="connsiteX9" fmla="*/ 948224 w 1880664"/>
                <a:gd name="connsiteY9" fmla="*/ 3495 h 467072"/>
                <a:gd name="connsiteX10" fmla="*/ 1880664 w 1880664"/>
                <a:gd name="connsiteY10" fmla="*/ 26045 h 467072"/>
                <a:gd name="connsiteX11" fmla="*/ 1879537 w 1880664"/>
                <a:gd name="connsiteY11" fmla="*/ 26045 h 467072"/>
                <a:gd name="connsiteX0" fmla="*/ 0 w 1880664"/>
                <a:gd name="connsiteY0" fmla="*/ 40644 h 482798"/>
                <a:gd name="connsiteX1" fmla="*/ 950480 w 1880664"/>
                <a:gd name="connsiteY1" fmla="*/ 12456 h 482798"/>
                <a:gd name="connsiteX2" fmla="*/ 1513099 w 1880664"/>
                <a:gd name="connsiteY2" fmla="*/ 267272 h 482798"/>
                <a:gd name="connsiteX3" fmla="*/ 938077 w 1880664"/>
                <a:gd name="connsiteY3" fmla="*/ 475858 h 482798"/>
                <a:gd name="connsiteX4" fmla="*/ 553601 w 1880664"/>
                <a:gd name="connsiteY4" fmla="*/ 271780 h 482798"/>
                <a:gd name="connsiteX5" fmla="*/ 945969 w 1880664"/>
                <a:gd name="connsiteY5" fmla="*/ 15839 h 482798"/>
                <a:gd name="connsiteX6" fmla="*/ 1350741 w 1880664"/>
                <a:gd name="connsiteY6" fmla="*/ 254868 h 482798"/>
                <a:gd name="connsiteX7" fmla="*/ 932439 w 1880664"/>
                <a:gd name="connsiteY7" fmla="*/ 482623 h 482798"/>
                <a:gd name="connsiteX8" fmla="*/ 391240 w 1880664"/>
                <a:gd name="connsiteY8" fmla="*/ 261633 h 482798"/>
                <a:gd name="connsiteX9" fmla="*/ 948224 w 1880664"/>
                <a:gd name="connsiteY9" fmla="*/ 19221 h 482798"/>
                <a:gd name="connsiteX10" fmla="*/ 1880664 w 1880664"/>
                <a:gd name="connsiteY10" fmla="*/ 41771 h 482798"/>
                <a:gd name="connsiteX11" fmla="*/ 1879537 w 1880664"/>
                <a:gd name="connsiteY11" fmla="*/ 41771 h 482798"/>
                <a:gd name="connsiteX0" fmla="*/ 0 w 1880664"/>
                <a:gd name="connsiteY0" fmla="*/ 28275 h 470429"/>
                <a:gd name="connsiteX1" fmla="*/ 950480 w 1880664"/>
                <a:gd name="connsiteY1" fmla="*/ 87 h 470429"/>
                <a:gd name="connsiteX2" fmla="*/ 1513099 w 1880664"/>
                <a:gd name="connsiteY2" fmla="*/ 254903 h 470429"/>
                <a:gd name="connsiteX3" fmla="*/ 938077 w 1880664"/>
                <a:gd name="connsiteY3" fmla="*/ 463489 h 470429"/>
                <a:gd name="connsiteX4" fmla="*/ 553601 w 1880664"/>
                <a:gd name="connsiteY4" fmla="*/ 259411 h 470429"/>
                <a:gd name="connsiteX5" fmla="*/ 945969 w 1880664"/>
                <a:gd name="connsiteY5" fmla="*/ 3470 h 470429"/>
                <a:gd name="connsiteX6" fmla="*/ 1350741 w 1880664"/>
                <a:gd name="connsiteY6" fmla="*/ 242499 h 470429"/>
                <a:gd name="connsiteX7" fmla="*/ 932439 w 1880664"/>
                <a:gd name="connsiteY7" fmla="*/ 470254 h 470429"/>
                <a:gd name="connsiteX8" fmla="*/ 391240 w 1880664"/>
                <a:gd name="connsiteY8" fmla="*/ 249264 h 470429"/>
                <a:gd name="connsiteX9" fmla="*/ 948224 w 1880664"/>
                <a:gd name="connsiteY9" fmla="*/ 6852 h 470429"/>
                <a:gd name="connsiteX10" fmla="*/ 1880664 w 1880664"/>
                <a:gd name="connsiteY10" fmla="*/ 29402 h 470429"/>
                <a:gd name="connsiteX11" fmla="*/ 1879537 w 1880664"/>
                <a:gd name="connsiteY11" fmla="*/ 29402 h 470429"/>
                <a:gd name="connsiteX0" fmla="*/ 0 w 1880664"/>
                <a:gd name="connsiteY0" fmla="*/ 28275 h 470353"/>
                <a:gd name="connsiteX1" fmla="*/ 950480 w 1880664"/>
                <a:gd name="connsiteY1" fmla="*/ 87 h 470353"/>
                <a:gd name="connsiteX2" fmla="*/ 1513099 w 1880664"/>
                <a:gd name="connsiteY2" fmla="*/ 254903 h 470353"/>
                <a:gd name="connsiteX3" fmla="*/ 938077 w 1880664"/>
                <a:gd name="connsiteY3" fmla="*/ 463489 h 470353"/>
                <a:gd name="connsiteX4" fmla="*/ 553601 w 1880664"/>
                <a:gd name="connsiteY4" fmla="*/ 259411 h 470353"/>
                <a:gd name="connsiteX5" fmla="*/ 945969 w 1880664"/>
                <a:gd name="connsiteY5" fmla="*/ 3470 h 470353"/>
                <a:gd name="connsiteX6" fmla="*/ 1350741 w 1880664"/>
                <a:gd name="connsiteY6" fmla="*/ 242499 h 470353"/>
                <a:gd name="connsiteX7" fmla="*/ 932439 w 1880664"/>
                <a:gd name="connsiteY7" fmla="*/ 470254 h 470353"/>
                <a:gd name="connsiteX8" fmla="*/ 391240 w 1880664"/>
                <a:gd name="connsiteY8" fmla="*/ 249264 h 470353"/>
                <a:gd name="connsiteX9" fmla="*/ 948224 w 1880664"/>
                <a:gd name="connsiteY9" fmla="*/ 14744 h 470353"/>
                <a:gd name="connsiteX10" fmla="*/ 1880664 w 1880664"/>
                <a:gd name="connsiteY10" fmla="*/ 29402 h 470353"/>
                <a:gd name="connsiteX11" fmla="*/ 1879537 w 1880664"/>
                <a:gd name="connsiteY11" fmla="*/ 29402 h 470353"/>
                <a:gd name="connsiteX0" fmla="*/ 0 w 1880664"/>
                <a:gd name="connsiteY0" fmla="*/ 28275 h 470344"/>
                <a:gd name="connsiteX1" fmla="*/ 950480 w 1880664"/>
                <a:gd name="connsiteY1" fmla="*/ 87 h 470344"/>
                <a:gd name="connsiteX2" fmla="*/ 1513099 w 1880664"/>
                <a:gd name="connsiteY2" fmla="*/ 254903 h 470344"/>
                <a:gd name="connsiteX3" fmla="*/ 938077 w 1880664"/>
                <a:gd name="connsiteY3" fmla="*/ 463489 h 470344"/>
                <a:gd name="connsiteX4" fmla="*/ 553601 w 1880664"/>
                <a:gd name="connsiteY4" fmla="*/ 259411 h 470344"/>
                <a:gd name="connsiteX5" fmla="*/ 945969 w 1880664"/>
                <a:gd name="connsiteY5" fmla="*/ 3470 h 470344"/>
                <a:gd name="connsiteX6" fmla="*/ 1350741 w 1880664"/>
                <a:gd name="connsiteY6" fmla="*/ 242499 h 470344"/>
                <a:gd name="connsiteX7" fmla="*/ 932439 w 1880664"/>
                <a:gd name="connsiteY7" fmla="*/ 470254 h 470344"/>
                <a:gd name="connsiteX8" fmla="*/ 391240 w 1880664"/>
                <a:gd name="connsiteY8" fmla="*/ 249264 h 470344"/>
                <a:gd name="connsiteX9" fmla="*/ 948224 w 1880664"/>
                <a:gd name="connsiteY9" fmla="*/ 103816 h 470344"/>
                <a:gd name="connsiteX10" fmla="*/ 1880664 w 1880664"/>
                <a:gd name="connsiteY10" fmla="*/ 29402 h 470344"/>
                <a:gd name="connsiteX11" fmla="*/ 1879537 w 1880664"/>
                <a:gd name="connsiteY11" fmla="*/ 29402 h 470344"/>
                <a:gd name="connsiteX0" fmla="*/ 0 w 1880664"/>
                <a:gd name="connsiteY0" fmla="*/ 28275 h 470344"/>
                <a:gd name="connsiteX1" fmla="*/ 950480 w 1880664"/>
                <a:gd name="connsiteY1" fmla="*/ 87 h 470344"/>
                <a:gd name="connsiteX2" fmla="*/ 1513099 w 1880664"/>
                <a:gd name="connsiteY2" fmla="*/ 254903 h 470344"/>
                <a:gd name="connsiteX3" fmla="*/ 938077 w 1880664"/>
                <a:gd name="connsiteY3" fmla="*/ 463489 h 470344"/>
                <a:gd name="connsiteX4" fmla="*/ 553601 w 1880664"/>
                <a:gd name="connsiteY4" fmla="*/ 259411 h 470344"/>
                <a:gd name="connsiteX5" fmla="*/ 947096 w 1880664"/>
                <a:gd name="connsiteY5" fmla="*/ 94797 h 470344"/>
                <a:gd name="connsiteX6" fmla="*/ 1350741 w 1880664"/>
                <a:gd name="connsiteY6" fmla="*/ 242499 h 470344"/>
                <a:gd name="connsiteX7" fmla="*/ 932439 w 1880664"/>
                <a:gd name="connsiteY7" fmla="*/ 470254 h 470344"/>
                <a:gd name="connsiteX8" fmla="*/ 391240 w 1880664"/>
                <a:gd name="connsiteY8" fmla="*/ 249264 h 470344"/>
                <a:gd name="connsiteX9" fmla="*/ 948224 w 1880664"/>
                <a:gd name="connsiteY9" fmla="*/ 103816 h 470344"/>
                <a:gd name="connsiteX10" fmla="*/ 1880664 w 1880664"/>
                <a:gd name="connsiteY10" fmla="*/ 29402 h 470344"/>
                <a:gd name="connsiteX11" fmla="*/ 1879537 w 1880664"/>
                <a:gd name="connsiteY11" fmla="*/ 29402 h 470344"/>
                <a:gd name="connsiteX0" fmla="*/ 0 w 1880664"/>
                <a:gd name="connsiteY0" fmla="*/ 2925 h 444994"/>
                <a:gd name="connsiteX1" fmla="*/ 951608 w 1880664"/>
                <a:gd name="connsiteY1" fmla="*/ 4052 h 444994"/>
                <a:gd name="connsiteX2" fmla="*/ 1513099 w 1880664"/>
                <a:gd name="connsiteY2" fmla="*/ 229553 h 444994"/>
                <a:gd name="connsiteX3" fmla="*/ 938077 w 1880664"/>
                <a:gd name="connsiteY3" fmla="*/ 438139 h 444994"/>
                <a:gd name="connsiteX4" fmla="*/ 553601 w 1880664"/>
                <a:gd name="connsiteY4" fmla="*/ 234061 h 444994"/>
                <a:gd name="connsiteX5" fmla="*/ 947096 w 1880664"/>
                <a:gd name="connsiteY5" fmla="*/ 69447 h 444994"/>
                <a:gd name="connsiteX6" fmla="*/ 1350741 w 1880664"/>
                <a:gd name="connsiteY6" fmla="*/ 217149 h 444994"/>
                <a:gd name="connsiteX7" fmla="*/ 932439 w 1880664"/>
                <a:gd name="connsiteY7" fmla="*/ 444904 h 444994"/>
                <a:gd name="connsiteX8" fmla="*/ 391240 w 1880664"/>
                <a:gd name="connsiteY8" fmla="*/ 223914 h 444994"/>
                <a:gd name="connsiteX9" fmla="*/ 948224 w 1880664"/>
                <a:gd name="connsiteY9" fmla="*/ 78466 h 444994"/>
                <a:gd name="connsiteX10" fmla="*/ 1880664 w 1880664"/>
                <a:gd name="connsiteY10" fmla="*/ 4052 h 444994"/>
                <a:gd name="connsiteX11" fmla="*/ 1879537 w 1880664"/>
                <a:gd name="connsiteY11" fmla="*/ 4052 h 444994"/>
                <a:gd name="connsiteX0" fmla="*/ 0 w 1880664"/>
                <a:gd name="connsiteY0" fmla="*/ 2925 h 444994"/>
                <a:gd name="connsiteX1" fmla="*/ 951608 w 1880664"/>
                <a:gd name="connsiteY1" fmla="*/ 4052 h 444994"/>
                <a:gd name="connsiteX2" fmla="*/ 1513099 w 1880664"/>
                <a:gd name="connsiteY2" fmla="*/ 229553 h 444994"/>
                <a:gd name="connsiteX3" fmla="*/ 938077 w 1880664"/>
                <a:gd name="connsiteY3" fmla="*/ 438139 h 444994"/>
                <a:gd name="connsiteX4" fmla="*/ 553601 w 1880664"/>
                <a:gd name="connsiteY4" fmla="*/ 234061 h 444994"/>
                <a:gd name="connsiteX5" fmla="*/ 947096 w 1880664"/>
                <a:gd name="connsiteY5" fmla="*/ 69447 h 444994"/>
                <a:gd name="connsiteX6" fmla="*/ 1350741 w 1880664"/>
                <a:gd name="connsiteY6" fmla="*/ 217149 h 444994"/>
                <a:gd name="connsiteX7" fmla="*/ 932439 w 1880664"/>
                <a:gd name="connsiteY7" fmla="*/ 444904 h 444994"/>
                <a:gd name="connsiteX8" fmla="*/ 391240 w 1880664"/>
                <a:gd name="connsiteY8" fmla="*/ 223914 h 444994"/>
                <a:gd name="connsiteX9" fmla="*/ 948224 w 1880664"/>
                <a:gd name="connsiteY9" fmla="*/ 78466 h 444994"/>
                <a:gd name="connsiteX10" fmla="*/ 1880664 w 1880664"/>
                <a:gd name="connsiteY10" fmla="*/ 4052 h 444994"/>
                <a:gd name="connsiteX11" fmla="*/ 1879537 w 1880664"/>
                <a:gd name="connsiteY11" fmla="*/ 4052 h 444994"/>
                <a:gd name="connsiteX0" fmla="*/ 0 w 1880664"/>
                <a:gd name="connsiteY0" fmla="*/ 3196 h 445265"/>
                <a:gd name="connsiteX1" fmla="*/ 951608 w 1880664"/>
                <a:gd name="connsiteY1" fmla="*/ 4323 h 445265"/>
                <a:gd name="connsiteX2" fmla="*/ 1513099 w 1880664"/>
                <a:gd name="connsiteY2" fmla="*/ 229824 h 445265"/>
                <a:gd name="connsiteX3" fmla="*/ 938077 w 1880664"/>
                <a:gd name="connsiteY3" fmla="*/ 438410 h 445265"/>
                <a:gd name="connsiteX4" fmla="*/ 553601 w 1880664"/>
                <a:gd name="connsiteY4" fmla="*/ 234332 h 445265"/>
                <a:gd name="connsiteX5" fmla="*/ 947096 w 1880664"/>
                <a:gd name="connsiteY5" fmla="*/ 69718 h 445265"/>
                <a:gd name="connsiteX6" fmla="*/ 1350741 w 1880664"/>
                <a:gd name="connsiteY6" fmla="*/ 217420 h 445265"/>
                <a:gd name="connsiteX7" fmla="*/ 932439 w 1880664"/>
                <a:gd name="connsiteY7" fmla="*/ 445175 h 445265"/>
                <a:gd name="connsiteX8" fmla="*/ 391240 w 1880664"/>
                <a:gd name="connsiteY8" fmla="*/ 224185 h 445265"/>
                <a:gd name="connsiteX9" fmla="*/ 948224 w 1880664"/>
                <a:gd name="connsiteY9" fmla="*/ 78737 h 445265"/>
                <a:gd name="connsiteX10" fmla="*/ 1880664 w 1880664"/>
                <a:gd name="connsiteY10" fmla="*/ 4323 h 445265"/>
                <a:gd name="connsiteX11" fmla="*/ 1879537 w 1880664"/>
                <a:gd name="connsiteY11" fmla="*/ 4323 h 445265"/>
                <a:gd name="connsiteX0" fmla="*/ 0 w 1880664"/>
                <a:gd name="connsiteY0" fmla="*/ 3196 h 445265"/>
                <a:gd name="connsiteX1" fmla="*/ 951608 w 1880664"/>
                <a:gd name="connsiteY1" fmla="*/ 4323 h 445265"/>
                <a:gd name="connsiteX2" fmla="*/ 1513099 w 1880664"/>
                <a:gd name="connsiteY2" fmla="*/ 229824 h 445265"/>
                <a:gd name="connsiteX3" fmla="*/ 938077 w 1880664"/>
                <a:gd name="connsiteY3" fmla="*/ 438410 h 445265"/>
                <a:gd name="connsiteX4" fmla="*/ 553601 w 1880664"/>
                <a:gd name="connsiteY4" fmla="*/ 234332 h 445265"/>
                <a:gd name="connsiteX5" fmla="*/ 947096 w 1880664"/>
                <a:gd name="connsiteY5" fmla="*/ 69718 h 445265"/>
                <a:gd name="connsiteX6" fmla="*/ 1350741 w 1880664"/>
                <a:gd name="connsiteY6" fmla="*/ 217420 h 445265"/>
                <a:gd name="connsiteX7" fmla="*/ 932439 w 1880664"/>
                <a:gd name="connsiteY7" fmla="*/ 445175 h 445265"/>
                <a:gd name="connsiteX8" fmla="*/ 391240 w 1880664"/>
                <a:gd name="connsiteY8" fmla="*/ 224185 h 445265"/>
                <a:gd name="connsiteX9" fmla="*/ 948224 w 1880664"/>
                <a:gd name="connsiteY9" fmla="*/ 78737 h 445265"/>
                <a:gd name="connsiteX10" fmla="*/ 1880664 w 1880664"/>
                <a:gd name="connsiteY10" fmla="*/ 4323 h 445265"/>
                <a:gd name="connsiteX11" fmla="*/ 1879537 w 1880664"/>
                <a:gd name="connsiteY11" fmla="*/ 4323 h 445265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47096 w 1880664"/>
                <a:gd name="connsiteY5" fmla="*/ 6971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8077 w 1880664"/>
                <a:gd name="connsiteY3" fmla="*/ 443108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8077 w 1880664"/>
                <a:gd name="connsiteY3" fmla="*/ 373203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6950 w 1880664"/>
                <a:gd name="connsiteY3" fmla="*/ 444236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6950 w 1880664"/>
                <a:gd name="connsiteY3" fmla="*/ 444236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1132006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51606 w 1880664"/>
                <a:gd name="connsiteY5" fmla="*/ 140938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50478 w 1880664"/>
                <a:gd name="connsiteY5" fmla="*/ 140938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812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812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66564 w 1947228"/>
                <a:gd name="connsiteY0" fmla="*/ 142066 h 674317"/>
                <a:gd name="connsiteX1" fmla="*/ 77298 w 1947228"/>
                <a:gd name="connsiteY1" fmla="*/ 142855 h 674317"/>
                <a:gd name="connsiteX2" fmla="*/ 1076802 w 1947228"/>
                <a:gd name="connsiteY2" fmla="*/ 143193 h 674317"/>
                <a:gd name="connsiteX3" fmla="*/ 1579663 w 1947228"/>
                <a:gd name="connsiteY3" fmla="*/ 368694 h 674317"/>
                <a:gd name="connsiteX4" fmla="*/ 1086948 w 1947228"/>
                <a:gd name="connsiteY4" fmla="*/ 578408 h 674317"/>
                <a:gd name="connsiteX5" fmla="*/ 620165 w 1947228"/>
                <a:gd name="connsiteY5" fmla="*/ 373202 h 674317"/>
                <a:gd name="connsiteX6" fmla="*/ 1080181 w 1947228"/>
                <a:gd name="connsiteY6" fmla="*/ 143192 h 674317"/>
                <a:gd name="connsiteX7" fmla="*/ 1417305 w 1947228"/>
                <a:gd name="connsiteY7" fmla="*/ 356290 h 674317"/>
                <a:gd name="connsiteX8" fmla="*/ 1002385 w 1947228"/>
                <a:gd name="connsiteY8" fmla="*/ 674244 h 674317"/>
                <a:gd name="connsiteX9" fmla="*/ 457804 w 1947228"/>
                <a:gd name="connsiteY9" fmla="*/ 363055 h 674317"/>
                <a:gd name="connsiteX10" fmla="*/ 1045231 w 1947228"/>
                <a:gd name="connsiteY10" fmla="*/ 0 h 674317"/>
                <a:gd name="connsiteX11" fmla="*/ 1947228 w 1947228"/>
                <a:gd name="connsiteY11" fmla="*/ 143193 h 674317"/>
                <a:gd name="connsiteX12" fmla="*/ 1946101 w 1947228"/>
                <a:gd name="connsiteY12" fmla="*/ 143193 h 674317"/>
                <a:gd name="connsiteX0" fmla="*/ 0 w 1880664"/>
                <a:gd name="connsiteY0" fmla="*/ 142066 h 674317"/>
                <a:gd name="connsiteX1" fmla="*/ 261038 w 1880664"/>
                <a:gd name="connsiteY1" fmla="*/ 237565 h 674317"/>
                <a:gd name="connsiteX2" fmla="*/ 1010238 w 1880664"/>
                <a:gd name="connsiteY2" fmla="*/ 143193 h 674317"/>
                <a:gd name="connsiteX3" fmla="*/ 1513099 w 1880664"/>
                <a:gd name="connsiteY3" fmla="*/ 368694 h 674317"/>
                <a:gd name="connsiteX4" fmla="*/ 1020384 w 1880664"/>
                <a:gd name="connsiteY4" fmla="*/ 578408 h 674317"/>
                <a:gd name="connsiteX5" fmla="*/ 553601 w 1880664"/>
                <a:gd name="connsiteY5" fmla="*/ 373202 h 674317"/>
                <a:gd name="connsiteX6" fmla="*/ 1013617 w 1880664"/>
                <a:gd name="connsiteY6" fmla="*/ 143192 h 674317"/>
                <a:gd name="connsiteX7" fmla="*/ 1350741 w 1880664"/>
                <a:gd name="connsiteY7" fmla="*/ 356290 h 674317"/>
                <a:gd name="connsiteX8" fmla="*/ 935821 w 1880664"/>
                <a:gd name="connsiteY8" fmla="*/ 674244 h 674317"/>
                <a:gd name="connsiteX9" fmla="*/ 391240 w 1880664"/>
                <a:gd name="connsiteY9" fmla="*/ 363055 h 674317"/>
                <a:gd name="connsiteX10" fmla="*/ 978667 w 1880664"/>
                <a:gd name="connsiteY10" fmla="*/ 0 h 674317"/>
                <a:gd name="connsiteX11" fmla="*/ 1880664 w 1880664"/>
                <a:gd name="connsiteY11" fmla="*/ 143193 h 674317"/>
                <a:gd name="connsiteX12" fmla="*/ 1879537 w 1880664"/>
                <a:gd name="connsiteY12" fmla="*/ 143193 h 674317"/>
                <a:gd name="connsiteX0" fmla="*/ 0 w 1880664"/>
                <a:gd name="connsiteY0" fmla="*/ 142066 h 674317"/>
                <a:gd name="connsiteX1" fmla="*/ 320795 w 1880664"/>
                <a:gd name="connsiteY1" fmla="*/ 142855 h 674317"/>
                <a:gd name="connsiteX2" fmla="*/ 1010238 w 1880664"/>
                <a:gd name="connsiteY2" fmla="*/ 143193 h 674317"/>
                <a:gd name="connsiteX3" fmla="*/ 1513099 w 1880664"/>
                <a:gd name="connsiteY3" fmla="*/ 368694 h 674317"/>
                <a:gd name="connsiteX4" fmla="*/ 1020384 w 1880664"/>
                <a:gd name="connsiteY4" fmla="*/ 578408 h 674317"/>
                <a:gd name="connsiteX5" fmla="*/ 553601 w 1880664"/>
                <a:gd name="connsiteY5" fmla="*/ 373202 h 674317"/>
                <a:gd name="connsiteX6" fmla="*/ 1013617 w 1880664"/>
                <a:gd name="connsiteY6" fmla="*/ 143192 h 674317"/>
                <a:gd name="connsiteX7" fmla="*/ 1350741 w 1880664"/>
                <a:gd name="connsiteY7" fmla="*/ 356290 h 674317"/>
                <a:gd name="connsiteX8" fmla="*/ 935821 w 1880664"/>
                <a:gd name="connsiteY8" fmla="*/ 674244 h 674317"/>
                <a:gd name="connsiteX9" fmla="*/ 391240 w 1880664"/>
                <a:gd name="connsiteY9" fmla="*/ 363055 h 674317"/>
                <a:gd name="connsiteX10" fmla="*/ 978667 w 1880664"/>
                <a:gd name="connsiteY10" fmla="*/ 0 h 674317"/>
                <a:gd name="connsiteX11" fmla="*/ 1880664 w 1880664"/>
                <a:gd name="connsiteY11" fmla="*/ 143193 h 674317"/>
                <a:gd name="connsiteX12" fmla="*/ 1879537 w 1880664"/>
                <a:gd name="connsiteY12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5904 h 548148"/>
                <a:gd name="connsiteX1" fmla="*/ 1010238 w 1880664"/>
                <a:gd name="connsiteY1" fmla="*/ 17031 h 548148"/>
                <a:gd name="connsiteX2" fmla="*/ 1513099 w 1880664"/>
                <a:gd name="connsiteY2" fmla="*/ 242532 h 548148"/>
                <a:gd name="connsiteX3" fmla="*/ 1020384 w 1880664"/>
                <a:gd name="connsiteY3" fmla="*/ 452246 h 548148"/>
                <a:gd name="connsiteX4" fmla="*/ 553601 w 1880664"/>
                <a:gd name="connsiteY4" fmla="*/ 247040 h 548148"/>
                <a:gd name="connsiteX5" fmla="*/ 1013617 w 1880664"/>
                <a:gd name="connsiteY5" fmla="*/ 17030 h 548148"/>
                <a:gd name="connsiteX6" fmla="*/ 1350741 w 1880664"/>
                <a:gd name="connsiteY6" fmla="*/ 230128 h 548148"/>
                <a:gd name="connsiteX7" fmla="*/ 935821 w 1880664"/>
                <a:gd name="connsiteY7" fmla="*/ 548082 h 548148"/>
                <a:gd name="connsiteX8" fmla="*/ 391240 w 1880664"/>
                <a:gd name="connsiteY8" fmla="*/ 236893 h 548148"/>
                <a:gd name="connsiteX9" fmla="*/ 920037 w 1880664"/>
                <a:gd name="connsiteY9" fmla="*/ 12520 h 548148"/>
                <a:gd name="connsiteX10" fmla="*/ 1880664 w 1880664"/>
                <a:gd name="connsiteY10" fmla="*/ 17031 h 548148"/>
                <a:gd name="connsiteX11" fmla="*/ 1879537 w 1880664"/>
                <a:gd name="connsiteY11" fmla="*/ 17031 h 548148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55512 h 491911"/>
                <a:gd name="connsiteX1" fmla="*/ 1010238 w 1880664"/>
                <a:gd name="connsiteY1" fmla="*/ 56639 h 491911"/>
                <a:gd name="connsiteX2" fmla="*/ 1513099 w 1880664"/>
                <a:gd name="connsiteY2" fmla="*/ 282140 h 491911"/>
                <a:gd name="connsiteX3" fmla="*/ 1020384 w 1880664"/>
                <a:gd name="connsiteY3" fmla="*/ 491854 h 491911"/>
                <a:gd name="connsiteX4" fmla="*/ 553601 w 1880664"/>
                <a:gd name="connsiteY4" fmla="*/ 286648 h 491911"/>
                <a:gd name="connsiteX5" fmla="*/ 1013617 w 1880664"/>
                <a:gd name="connsiteY5" fmla="*/ 56638 h 491911"/>
                <a:gd name="connsiteX6" fmla="*/ 1350741 w 1880664"/>
                <a:gd name="connsiteY6" fmla="*/ 269736 h 491911"/>
                <a:gd name="connsiteX7" fmla="*/ 916653 w 1880664"/>
                <a:gd name="connsiteY7" fmla="*/ 490725 h 491911"/>
                <a:gd name="connsiteX8" fmla="*/ 391240 w 1880664"/>
                <a:gd name="connsiteY8" fmla="*/ 276501 h 491911"/>
                <a:gd name="connsiteX9" fmla="*/ 920037 w 1880664"/>
                <a:gd name="connsiteY9" fmla="*/ 52128 h 491911"/>
                <a:gd name="connsiteX10" fmla="*/ 1880664 w 1880664"/>
                <a:gd name="connsiteY10" fmla="*/ 56639 h 491911"/>
                <a:gd name="connsiteX11" fmla="*/ 1879537 w 1880664"/>
                <a:gd name="connsiteY11" fmla="*/ 56639 h 491911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51604 w 1880664"/>
                <a:gd name="connsiteY5" fmla="*/ 15902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2584 w 1880664"/>
                <a:gd name="connsiteY5" fmla="*/ 2372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6" fmla="*/ 1357506 w 1513122"/>
                <a:gd name="connsiteY6" fmla="*/ 215471 h 452303"/>
                <a:gd name="connsiteX7" fmla="*/ 885083 w 1513122"/>
                <a:gd name="connsiteY7" fmla="*/ 451117 h 452303"/>
                <a:gd name="connsiteX8" fmla="*/ 391240 w 1513122"/>
                <a:gd name="connsiteY8" fmla="*/ 236893 h 452303"/>
                <a:gd name="connsiteX9" fmla="*/ 896359 w 1513122"/>
                <a:gd name="connsiteY9" fmla="*/ 5755 h 452303"/>
                <a:gd name="connsiteX0" fmla="*/ 0 w 1513122"/>
                <a:gd name="connsiteY0" fmla="*/ 15904 h 460652"/>
                <a:gd name="connsiteX1" fmla="*/ 1010238 w 1513122"/>
                <a:gd name="connsiteY1" fmla="*/ 17031 h 460652"/>
                <a:gd name="connsiteX2" fmla="*/ 1513099 w 1513122"/>
                <a:gd name="connsiteY2" fmla="*/ 242532 h 460652"/>
                <a:gd name="connsiteX3" fmla="*/ 1020384 w 1513122"/>
                <a:gd name="connsiteY3" fmla="*/ 452246 h 460652"/>
                <a:gd name="connsiteX4" fmla="*/ 553601 w 1513122"/>
                <a:gd name="connsiteY4" fmla="*/ 247040 h 460652"/>
                <a:gd name="connsiteX5" fmla="*/ 944839 w 1513122"/>
                <a:gd name="connsiteY5" fmla="*/ 17029 h 460652"/>
                <a:gd name="connsiteX6" fmla="*/ 1357506 w 1513122"/>
                <a:gd name="connsiteY6" fmla="*/ 215471 h 460652"/>
                <a:gd name="connsiteX7" fmla="*/ 885083 w 1513122"/>
                <a:gd name="connsiteY7" fmla="*/ 451117 h 460652"/>
                <a:gd name="connsiteX8" fmla="*/ 896359 w 1513122"/>
                <a:gd name="connsiteY8" fmla="*/ 5755 h 460652"/>
                <a:gd name="connsiteX0" fmla="*/ 0 w 1513122"/>
                <a:gd name="connsiteY0" fmla="*/ 15904 h 460652"/>
                <a:gd name="connsiteX1" fmla="*/ 1010238 w 1513122"/>
                <a:gd name="connsiteY1" fmla="*/ 17031 h 460652"/>
                <a:gd name="connsiteX2" fmla="*/ 1513099 w 1513122"/>
                <a:gd name="connsiteY2" fmla="*/ 242532 h 460652"/>
                <a:gd name="connsiteX3" fmla="*/ 1020384 w 1513122"/>
                <a:gd name="connsiteY3" fmla="*/ 452246 h 460652"/>
                <a:gd name="connsiteX4" fmla="*/ 553601 w 1513122"/>
                <a:gd name="connsiteY4" fmla="*/ 247040 h 460652"/>
                <a:gd name="connsiteX5" fmla="*/ 944839 w 1513122"/>
                <a:gd name="connsiteY5" fmla="*/ 17029 h 460652"/>
                <a:gd name="connsiteX6" fmla="*/ 1357506 w 1513122"/>
                <a:gd name="connsiteY6" fmla="*/ 215471 h 460652"/>
                <a:gd name="connsiteX7" fmla="*/ 885083 w 1513122"/>
                <a:gd name="connsiteY7" fmla="*/ 451117 h 460652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6" fmla="*/ 1357506 w 1513122"/>
                <a:gd name="connsiteY6" fmla="*/ 215471 h 452303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0" fmla="*/ 0 w 1513109"/>
                <a:gd name="connsiteY0" fmla="*/ 10407 h 446785"/>
                <a:gd name="connsiteX1" fmla="*/ 1009110 w 1513109"/>
                <a:gd name="connsiteY1" fmla="*/ 19427 h 446785"/>
                <a:gd name="connsiteX2" fmla="*/ 1513099 w 1513109"/>
                <a:gd name="connsiteY2" fmla="*/ 237035 h 446785"/>
                <a:gd name="connsiteX3" fmla="*/ 1020384 w 1513109"/>
                <a:gd name="connsiteY3" fmla="*/ 446749 h 446785"/>
                <a:gd name="connsiteX4" fmla="*/ 553601 w 1513109"/>
                <a:gd name="connsiteY4" fmla="*/ 241543 h 446785"/>
                <a:gd name="connsiteX5" fmla="*/ 944839 w 1513109"/>
                <a:gd name="connsiteY5" fmla="*/ 11532 h 446785"/>
                <a:gd name="connsiteX0" fmla="*/ 0 w 1513109"/>
                <a:gd name="connsiteY0" fmla="*/ 0 h 436378"/>
                <a:gd name="connsiteX1" fmla="*/ 1009110 w 1513109"/>
                <a:gd name="connsiteY1" fmla="*/ 9020 h 436378"/>
                <a:gd name="connsiteX2" fmla="*/ 1513099 w 1513109"/>
                <a:gd name="connsiteY2" fmla="*/ 226628 h 436378"/>
                <a:gd name="connsiteX3" fmla="*/ 1020384 w 1513109"/>
                <a:gd name="connsiteY3" fmla="*/ 436342 h 436378"/>
                <a:gd name="connsiteX4" fmla="*/ 553601 w 1513109"/>
                <a:gd name="connsiteY4" fmla="*/ 231136 h 436378"/>
                <a:gd name="connsiteX5" fmla="*/ 944839 w 1513109"/>
                <a:gd name="connsiteY5" fmla="*/ 1125 h 436378"/>
                <a:gd name="connsiteX0" fmla="*/ 0 w 1513109"/>
                <a:gd name="connsiteY0" fmla="*/ 7905 h 444283"/>
                <a:gd name="connsiteX1" fmla="*/ 1009110 w 1513109"/>
                <a:gd name="connsiteY1" fmla="*/ 16925 h 444283"/>
                <a:gd name="connsiteX2" fmla="*/ 1513099 w 1513109"/>
                <a:gd name="connsiteY2" fmla="*/ 234533 h 444283"/>
                <a:gd name="connsiteX3" fmla="*/ 1020384 w 1513109"/>
                <a:gd name="connsiteY3" fmla="*/ 444247 h 444283"/>
                <a:gd name="connsiteX4" fmla="*/ 553601 w 1513109"/>
                <a:gd name="connsiteY4" fmla="*/ 239041 h 444283"/>
                <a:gd name="connsiteX5" fmla="*/ 948222 w 1513109"/>
                <a:gd name="connsiteY5" fmla="*/ 10 h 444283"/>
                <a:gd name="connsiteX0" fmla="*/ 0 w 1513109"/>
                <a:gd name="connsiteY0" fmla="*/ 1141 h 437519"/>
                <a:gd name="connsiteX1" fmla="*/ 1009110 w 1513109"/>
                <a:gd name="connsiteY1" fmla="*/ 10161 h 437519"/>
                <a:gd name="connsiteX2" fmla="*/ 1513099 w 1513109"/>
                <a:gd name="connsiteY2" fmla="*/ 227769 h 437519"/>
                <a:gd name="connsiteX3" fmla="*/ 1020384 w 1513109"/>
                <a:gd name="connsiteY3" fmla="*/ 437483 h 437519"/>
                <a:gd name="connsiteX4" fmla="*/ 553601 w 1513109"/>
                <a:gd name="connsiteY4" fmla="*/ 232277 h 437519"/>
                <a:gd name="connsiteX5" fmla="*/ 916653 w 1513109"/>
                <a:gd name="connsiteY5" fmla="*/ 11 h 437519"/>
                <a:gd name="connsiteX0" fmla="*/ 0 w 1513109"/>
                <a:gd name="connsiteY0" fmla="*/ 0 h 436378"/>
                <a:gd name="connsiteX1" fmla="*/ 1009110 w 1513109"/>
                <a:gd name="connsiteY1" fmla="*/ 9020 h 436378"/>
                <a:gd name="connsiteX2" fmla="*/ 1513099 w 1513109"/>
                <a:gd name="connsiteY2" fmla="*/ 226628 h 436378"/>
                <a:gd name="connsiteX3" fmla="*/ 1020384 w 1513109"/>
                <a:gd name="connsiteY3" fmla="*/ 436342 h 436378"/>
                <a:gd name="connsiteX4" fmla="*/ 553601 w 1513109"/>
                <a:gd name="connsiteY4" fmla="*/ 231136 h 436378"/>
                <a:gd name="connsiteX5" fmla="*/ 921163 w 1513109"/>
                <a:gd name="connsiteY5" fmla="*/ 5635 h 436378"/>
                <a:gd name="connsiteX0" fmla="*/ 0 w 1513177"/>
                <a:gd name="connsiteY0" fmla="*/ 0 h 436402"/>
                <a:gd name="connsiteX1" fmla="*/ 1009110 w 1513177"/>
                <a:gd name="connsiteY1" fmla="*/ 9020 h 436402"/>
                <a:gd name="connsiteX2" fmla="*/ 1513099 w 1513177"/>
                <a:gd name="connsiteY2" fmla="*/ 226628 h 436402"/>
                <a:gd name="connsiteX3" fmla="*/ 1020384 w 1513177"/>
                <a:gd name="connsiteY3" fmla="*/ 436342 h 436402"/>
                <a:gd name="connsiteX4" fmla="*/ 553601 w 1513177"/>
                <a:gd name="connsiteY4" fmla="*/ 231136 h 436402"/>
                <a:gd name="connsiteX5" fmla="*/ 921163 w 1513177"/>
                <a:gd name="connsiteY5" fmla="*/ 5635 h 436402"/>
                <a:gd name="connsiteX0" fmla="*/ 0 w 1513177"/>
                <a:gd name="connsiteY0" fmla="*/ 0 h 436345"/>
                <a:gd name="connsiteX1" fmla="*/ 1009110 w 1513177"/>
                <a:gd name="connsiteY1" fmla="*/ 9020 h 436345"/>
                <a:gd name="connsiteX2" fmla="*/ 1513099 w 1513177"/>
                <a:gd name="connsiteY2" fmla="*/ 226628 h 436345"/>
                <a:gd name="connsiteX3" fmla="*/ 1020384 w 1513177"/>
                <a:gd name="connsiteY3" fmla="*/ 436342 h 436345"/>
                <a:gd name="connsiteX4" fmla="*/ 553601 w 1513177"/>
                <a:gd name="connsiteY4" fmla="*/ 231136 h 436345"/>
                <a:gd name="connsiteX5" fmla="*/ 921163 w 1513177"/>
                <a:gd name="connsiteY5" fmla="*/ 5635 h 436345"/>
                <a:gd name="connsiteX0" fmla="*/ 0 w 1513177"/>
                <a:gd name="connsiteY0" fmla="*/ 0 h 436346"/>
                <a:gd name="connsiteX1" fmla="*/ 1009110 w 1513177"/>
                <a:gd name="connsiteY1" fmla="*/ 9020 h 436346"/>
                <a:gd name="connsiteX2" fmla="*/ 1513099 w 1513177"/>
                <a:gd name="connsiteY2" fmla="*/ 226628 h 436346"/>
                <a:gd name="connsiteX3" fmla="*/ 1020384 w 1513177"/>
                <a:gd name="connsiteY3" fmla="*/ 436342 h 436346"/>
                <a:gd name="connsiteX4" fmla="*/ 553601 w 1513177"/>
                <a:gd name="connsiteY4" fmla="*/ 231136 h 436346"/>
                <a:gd name="connsiteX5" fmla="*/ 921163 w 1513177"/>
                <a:gd name="connsiteY5" fmla="*/ 5635 h 436346"/>
                <a:gd name="connsiteX0" fmla="*/ 0 w 1513177"/>
                <a:gd name="connsiteY0" fmla="*/ 0 h 436345"/>
                <a:gd name="connsiteX1" fmla="*/ 1009110 w 1513177"/>
                <a:gd name="connsiteY1" fmla="*/ 9020 h 436345"/>
                <a:gd name="connsiteX2" fmla="*/ 1513099 w 1513177"/>
                <a:gd name="connsiteY2" fmla="*/ 226628 h 436345"/>
                <a:gd name="connsiteX3" fmla="*/ 1020384 w 1513177"/>
                <a:gd name="connsiteY3" fmla="*/ 436342 h 436345"/>
                <a:gd name="connsiteX4" fmla="*/ 553601 w 1513177"/>
                <a:gd name="connsiteY4" fmla="*/ 231136 h 436345"/>
                <a:gd name="connsiteX5" fmla="*/ 1013618 w 1513177"/>
                <a:gd name="connsiteY5" fmla="*/ 10145 h 436345"/>
                <a:gd name="connsiteX0" fmla="*/ 0 w 1513177"/>
                <a:gd name="connsiteY0" fmla="*/ 0 h 436346"/>
                <a:gd name="connsiteX1" fmla="*/ 1009110 w 1513177"/>
                <a:gd name="connsiteY1" fmla="*/ 9020 h 436346"/>
                <a:gd name="connsiteX2" fmla="*/ 1513099 w 1513177"/>
                <a:gd name="connsiteY2" fmla="*/ 226628 h 436346"/>
                <a:gd name="connsiteX3" fmla="*/ 1020384 w 1513177"/>
                <a:gd name="connsiteY3" fmla="*/ 436342 h 436346"/>
                <a:gd name="connsiteX4" fmla="*/ 553601 w 1513177"/>
                <a:gd name="connsiteY4" fmla="*/ 231136 h 436346"/>
                <a:gd name="connsiteX5" fmla="*/ 1013618 w 1513177"/>
                <a:gd name="connsiteY5" fmla="*/ 10145 h 436346"/>
                <a:gd name="connsiteX0" fmla="*/ 0 w 1513177"/>
                <a:gd name="connsiteY0" fmla="*/ 11220 h 445311"/>
                <a:gd name="connsiteX1" fmla="*/ 1009110 w 1513177"/>
                <a:gd name="connsiteY1" fmla="*/ 17985 h 445311"/>
                <a:gd name="connsiteX2" fmla="*/ 1513099 w 1513177"/>
                <a:gd name="connsiteY2" fmla="*/ 235593 h 445311"/>
                <a:gd name="connsiteX3" fmla="*/ 1020384 w 1513177"/>
                <a:gd name="connsiteY3" fmla="*/ 445307 h 445311"/>
                <a:gd name="connsiteX4" fmla="*/ 553601 w 1513177"/>
                <a:gd name="connsiteY4" fmla="*/ 240101 h 445311"/>
                <a:gd name="connsiteX5" fmla="*/ 1013618 w 1513177"/>
                <a:gd name="connsiteY5" fmla="*/ 19110 h 445311"/>
                <a:gd name="connsiteX0" fmla="*/ 0 w 1513177"/>
                <a:gd name="connsiteY0" fmla="*/ 24594 h 439517"/>
                <a:gd name="connsiteX1" fmla="*/ 1009110 w 1513177"/>
                <a:gd name="connsiteY1" fmla="*/ 12191 h 439517"/>
                <a:gd name="connsiteX2" fmla="*/ 1513099 w 1513177"/>
                <a:gd name="connsiteY2" fmla="*/ 229799 h 439517"/>
                <a:gd name="connsiteX3" fmla="*/ 1020384 w 1513177"/>
                <a:gd name="connsiteY3" fmla="*/ 439513 h 439517"/>
                <a:gd name="connsiteX4" fmla="*/ 553601 w 1513177"/>
                <a:gd name="connsiteY4" fmla="*/ 234307 h 439517"/>
                <a:gd name="connsiteX5" fmla="*/ 1013618 w 1513177"/>
                <a:gd name="connsiteY5" fmla="*/ 13316 h 439517"/>
                <a:gd name="connsiteX0" fmla="*/ 0 w 1528962"/>
                <a:gd name="connsiteY0" fmla="*/ 9845 h 446190"/>
                <a:gd name="connsiteX1" fmla="*/ 1024895 w 1528962"/>
                <a:gd name="connsiteY1" fmla="*/ 18864 h 446190"/>
                <a:gd name="connsiteX2" fmla="*/ 1528884 w 1528962"/>
                <a:gd name="connsiteY2" fmla="*/ 236472 h 446190"/>
                <a:gd name="connsiteX3" fmla="*/ 1036169 w 1528962"/>
                <a:gd name="connsiteY3" fmla="*/ 446186 h 446190"/>
                <a:gd name="connsiteX4" fmla="*/ 569386 w 1528962"/>
                <a:gd name="connsiteY4" fmla="*/ 240980 h 446190"/>
                <a:gd name="connsiteX5" fmla="*/ 1029403 w 1528962"/>
                <a:gd name="connsiteY5" fmla="*/ 19989 h 446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8962" h="446190">
                  <a:moveTo>
                    <a:pt x="0" y="9845"/>
                  </a:moveTo>
                  <a:cubicBezTo>
                    <a:pt x="336370" y="12100"/>
                    <a:pt x="770081" y="-18907"/>
                    <a:pt x="1024895" y="18864"/>
                  </a:cubicBezTo>
                  <a:cubicBezTo>
                    <a:pt x="1279709" y="56635"/>
                    <a:pt x="1523622" y="107750"/>
                    <a:pt x="1528884" y="236472"/>
                  </a:cubicBezTo>
                  <a:cubicBezTo>
                    <a:pt x="1534146" y="365194"/>
                    <a:pt x="1272754" y="445434"/>
                    <a:pt x="1036169" y="446186"/>
                  </a:cubicBezTo>
                  <a:cubicBezTo>
                    <a:pt x="799584" y="446938"/>
                    <a:pt x="572769" y="350348"/>
                    <a:pt x="569386" y="240980"/>
                  </a:cubicBezTo>
                  <a:cubicBezTo>
                    <a:pt x="566003" y="131612"/>
                    <a:pt x="651880" y="18485"/>
                    <a:pt x="1029403" y="19989"/>
                  </a:cubicBezTo>
                </a:path>
              </a:pathLst>
            </a:custGeom>
            <a:noFill/>
            <a:ln w="53975" cap="rnd" cmpd="sng">
              <a:gradFill flip="none" rotWithShape="1">
                <a:gsLst>
                  <a:gs pos="45000">
                    <a:schemeClr val="accent1"/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  <a:bevel/>
            </a:ln>
            <a:effectLst/>
            <a:scene3d>
              <a:camera prst="orthographicFront"/>
              <a:lightRig rig="threePt" dir="t"/>
            </a:scene3d>
            <a:sp3d>
              <a:bevelT w="254000"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7" name="Freeform: Shape 396">
              <a:extLst>
                <a:ext uri="{FF2B5EF4-FFF2-40B4-BE49-F238E27FC236}">
                  <a16:creationId xmlns:a16="http://schemas.microsoft.com/office/drawing/2014/main" id="{2ABC29F1-BC8D-6045-2BC9-E8DB9DDB973F}"/>
                </a:ext>
              </a:extLst>
            </p:cNvPr>
            <p:cNvSpPr/>
            <p:nvPr/>
          </p:nvSpPr>
          <p:spPr>
            <a:xfrm>
              <a:off x="8204981" y="5276039"/>
              <a:ext cx="1528962" cy="446190"/>
            </a:xfrm>
            <a:custGeom>
              <a:avLst/>
              <a:gdLst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97073 h 467672"/>
                <a:gd name="connsiteX4" fmla="*/ 1445451 w 1880664"/>
                <a:gd name="connsiteY4" fmla="*/ 344775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45451 w 1880664"/>
                <a:gd name="connsiteY4" fmla="*/ 344775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7672"/>
                <a:gd name="connsiteX1" fmla="*/ 956117 w 1880664"/>
                <a:gd name="connsiteY1" fmla="*/ 3143 h 467672"/>
                <a:gd name="connsiteX2" fmla="*/ 1280836 w 1880664"/>
                <a:gd name="connsiteY2" fmla="*/ 51626 h 467672"/>
                <a:gd name="connsiteX3" fmla="*/ 1499570 w 1880664"/>
                <a:gd name="connsiteY3" fmla="*/ 175651 h 467672"/>
                <a:gd name="connsiteX4" fmla="*/ 1413881 w 1880664"/>
                <a:gd name="connsiteY4" fmla="*/ 343648 h 467672"/>
                <a:gd name="connsiteX5" fmla="*/ 969647 w 1880664"/>
                <a:gd name="connsiteY5" fmla="*/ 467672 h 467672"/>
                <a:gd name="connsiteX6" fmla="*/ 622378 w 1880664"/>
                <a:gd name="connsiteY6" fmla="*/ 343648 h 467672"/>
                <a:gd name="connsiteX7" fmla="*/ 543453 w 1880664"/>
                <a:gd name="connsiteY7" fmla="*/ 186925 h 467672"/>
                <a:gd name="connsiteX8" fmla="*/ 704685 w 1880664"/>
                <a:gd name="connsiteY8" fmla="*/ 59518 h 467672"/>
                <a:gd name="connsiteX9" fmla="*/ 945969 w 1880664"/>
                <a:gd name="connsiteY9" fmla="*/ 6526 h 467672"/>
                <a:gd name="connsiteX10" fmla="*/ 1135389 w 1880664"/>
                <a:gd name="connsiteY10" fmla="*/ 58391 h 467672"/>
                <a:gd name="connsiteX11" fmla="*/ 1320298 w 1880664"/>
                <a:gd name="connsiteY11" fmla="*/ 156483 h 467672"/>
                <a:gd name="connsiteX12" fmla="*/ 1297748 w 1880664"/>
                <a:gd name="connsiteY12" fmla="*/ 315460 h 467672"/>
                <a:gd name="connsiteX13" fmla="*/ 1097054 w 1880664"/>
                <a:gd name="connsiteY13" fmla="*/ 418062 h 467672"/>
                <a:gd name="connsiteX14" fmla="*/ 828710 w 1880664"/>
                <a:gd name="connsiteY14" fmla="*/ 441740 h 467672"/>
                <a:gd name="connsiteX15" fmla="*/ 554728 w 1880664"/>
                <a:gd name="connsiteY15" fmla="*/ 398895 h 467672"/>
                <a:gd name="connsiteX16" fmla="*/ 376583 w 1880664"/>
                <a:gd name="connsiteY16" fmla="*/ 229770 h 467672"/>
                <a:gd name="connsiteX17" fmla="*/ 510756 w 1880664"/>
                <a:gd name="connsiteY17" fmla="*/ 73048 h 467672"/>
                <a:gd name="connsiteX18" fmla="*/ 722725 w 1880664"/>
                <a:gd name="connsiteY18" fmla="*/ 22311 h 467672"/>
                <a:gd name="connsiteX19" fmla="*/ 944842 w 1880664"/>
                <a:gd name="connsiteY19" fmla="*/ 4271 h 467672"/>
                <a:gd name="connsiteX20" fmla="*/ 1880664 w 1880664"/>
                <a:gd name="connsiteY20" fmla="*/ 9908 h 467672"/>
                <a:gd name="connsiteX21" fmla="*/ 1879537 w 1880664"/>
                <a:gd name="connsiteY21" fmla="*/ 9908 h 467672"/>
                <a:gd name="connsiteX0" fmla="*/ 0 w 1880664"/>
                <a:gd name="connsiteY0" fmla="*/ 8781 h 463162"/>
                <a:gd name="connsiteX1" fmla="*/ 956117 w 1880664"/>
                <a:gd name="connsiteY1" fmla="*/ 3143 h 463162"/>
                <a:gd name="connsiteX2" fmla="*/ 1280836 w 1880664"/>
                <a:gd name="connsiteY2" fmla="*/ 51626 h 463162"/>
                <a:gd name="connsiteX3" fmla="*/ 1499570 w 1880664"/>
                <a:gd name="connsiteY3" fmla="*/ 175651 h 463162"/>
                <a:gd name="connsiteX4" fmla="*/ 1413881 w 1880664"/>
                <a:gd name="connsiteY4" fmla="*/ 343648 h 463162"/>
                <a:gd name="connsiteX5" fmla="*/ 995580 w 1880664"/>
                <a:gd name="connsiteY5" fmla="*/ 463162 h 463162"/>
                <a:gd name="connsiteX6" fmla="*/ 622378 w 1880664"/>
                <a:gd name="connsiteY6" fmla="*/ 343648 h 463162"/>
                <a:gd name="connsiteX7" fmla="*/ 543453 w 1880664"/>
                <a:gd name="connsiteY7" fmla="*/ 186925 h 463162"/>
                <a:gd name="connsiteX8" fmla="*/ 704685 w 1880664"/>
                <a:gd name="connsiteY8" fmla="*/ 59518 h 463162"/>
                <a:gd name="connsiteX9" fmla="*/ 945969 w 1880664"/>
                <a:gd name="connsiteY9" fmla="*/ 6526 h 463162"/>
                <a:gd name="connsiteX10" fmla="*/ 1135389 w 1880664"/>
                <a:gd name="connsiteY10" fmla="*/ 58391 h 463162"/>
                <a:gd name="connsiteX11" fmla="*/ 1320298 w 1880664"/>
                <a:gd name="connsiteY11" fmla="*/ 156483 h 463162"/>
                <a:gd name="connsiteX12" fmla="*/ 1297748 w 1880664"/>
                <a:gd name="connsiteY12" fmla="*/ 315460 h 463162"/>
                <a:gd name="connsiteX13" fmla="*/ 1097054 w 1880664"/>
                <a:gd name="connsiteY13" fmla="*/ 418062 h 463162"/>
                <a:gd name="connsiteX14" fmla="*/ 828710 w 1880664"/>
                <a:gd name="connsiteY14" fmla="*/ 441740 h 463162"/>
                <a:gd name="connsiteX15" fmla="*/ 554728 w 1880664"/>
                <a:gd name="connsiteY15" fmla="*/ 398895 h 463162"/>
                <a:gd name="connsiteX16" fmla="*/ 376583 w 1880664"/>
                <a:gd name="connsiteY16" fmla="*/ 229770 h 463162"/>
                <a:gd name="connsiteX17" fmla="*/ 510756 w 1880664"/>
                <a:gd name="connsiteY17" fmla="*/ 73048 h 463162"/>
                <a:gd name="connsiteX18" fmla="*/ 722725 w 1880664"/>
                <a:gd name="connsiteY18" fmla="*/ 22311 h 463162"/>
                <a:gd name="connsiteX19" fmla="*/ 944842 w 1880664"/>
                <a:gd name="connsiteY19" fmla="*/ 4271 h 463162"/>
                <a:gd name="connsiteX20" fmla="*/ 1880664 w 1880664"/>
                <a:gd name="connsiteY20" fmla="*/ 9908 h 463162"/>
                <a:gd name="connsiteX21" fmla="*/ 1879537 w 1880664"/>
                <a:gd name="connsiteY21" fmla="*/ 9908 h 463162"/>
                <a:gd name="connsiteX0" fmla="*/ 0 w 1880664"/>
                <a:gd name="connsiteY0" fmla="*/ 8781 h 463162"/>
                <a:gd name="connsiteX1" fmla="*/ 956117 w 1880664"/>
                <a:gd name="connsiteY1" fmla="*/ 3143 h 463162"/>
                <a:gd name="connsiteX2" fmla="*/ 1280836 w 1880664"/>
                <a:gd name="connsiteY2" fmla="*/ 51626 h 463162"/>
                <a:gd name="connsiteX3" fmla="*/ 1499570 w 1880664"/>
                <a:gd name="connsiteY3" fmla="*/ 175651 h 463162"/>
                <a:gd name="connsiteX4" fmla="*/ 1413881 w 1880664"/>
                <a:gd name="connsiteY4" fmla="*/ 343648 h 463162"/>
                <a:gd name="connsiteX5" fmla="*/ 1026022 w 1880664"/>
                <a:gd name="connsiteY5" fmla="*/ 463162 h 463162"/>
                <a:gd name="connsiteX6" fmla="*/ 622378 w 1880664"/>
                <a:gd name="connsiteY6" fmla="*/ 343648 h 463162"/>
                <a:gd name="connsiteX7" fmla="*/ 543453 w 1880664"/>
                <a:gd name="connsiteY7" fmla="*/ 186925 h 463162"/>
                <a:gd name="connsiteX8" fmla="*/ 704685 w 1880664"/>
                <a:gd name="connsiteY8" fmla="*/ 59518 h 463162"/>
                <a:gd name="connsiteX9" fmla="*/ 945969 w 1880664"/>
                <a:gd name="connsiteY9" fmla="*/ 6526 h 463162"/>
                <a:gd name="connsiteX10" fmla="*/ 1135389 w 1880664"/>
                <a:gd name="connsiteY10" fmla="*/ 58391 h 463162"/>
                <a:gd name="connsiteX11" fmla="*/ 1320298 w 1880664"/>
                <a:gd name="connsiteY11" fmla="*/ 156483 h 463162"/>
                <a:gd name="connsiteX12" fmla="*/ 1297748 w 1880664"/>
                <a:gd name="connsiteY12" fmla="*/ 315460 h 463162"/>
                <a:gd name="connsiteX13" fmla="*/ 1097054 w 1880664"/>
                <a:gd name="connsiteY13" fmla="*/ 418062 h 463162"/>
                <a:gd name="connsiteX14" fmla="*/ 828710 w 1880664"/>
                <a:gd name="connsiteY14" fmla="*/ 441740 h 463162"/>
                <a:gd name="connsiteX15" fmla="*/ 554728 w 1880664"/>
                <a:gd name="connsiteY15" fmla="*/ 398895 h 463162"/>
                <a:gd name="connsiteX16" fmla="*/ 376583 w 1880664"/>
                <a:gd name="connsiteY16" fmla="*/ 229770 h 463162"/>
                <a:gd name="connsiteX17" fmla="*/ 510756 w 1880664"/>
                <a:gd name="connsiteY17" fmla="*/ 73048 h 463162"/>
                <a:gd name="connsiteX18" fmla="*/ 722725 w 1880664"/>
                <a:gd name="connsiteY18" fmla="*/ 22311 h 463162"/>
                <a:gd name="connsiteX19" fmla="*/ 944842 w 1880664"/>
                <a:gd name="connsiteY19" fmla="*/ 4271 h 463162"/>
                <a:gd name="connsiteX20" fmla="*/ 1880664 w 1880664"/>
                <a:gd name="connsiteY20" fmla="*/ 9908 h 463162"/>
                <a:gd name="connsiteX21" fmla="*/ 1879537 w 1880664"/>
                <a:gd name="connsiteY21" fmla="*/ 9908 h 463162"/>
                <a:gd name="connsiteX0" fmla="*/ 0 w 1880664"/>
                <a:gd name="connsiteY0" fmla="*/ 8781 h 468655"/>
                <a:gd name="connsiteX1" fmla="*/ 956117 w 1880664"/>
                <a:gd name="connsiteY1" fmla="*/ 3143 h 468655"/>
                <a:gd name="connsiteX2" fmla="*/ 1280836 w 1880664"/>
                <a:gd name="connsiteY2" fmla="*/ 51626 h 468655"/>
                <a:gd name="connsiteX3" fmla="*/ 1499570 w 1880664"/>
                <a:gd name="connsiteY3" fmla="*/ 175651 h 468655"/>
                <a:gd name="connsiteX4" fmla="*/ 1413881 w 1880664"/>
                <a:gd name="connsiteY4" fmla="*/ 343648 h 468655"/>
                <a:gd name="connsiteX5" fmla="*/ 1026022 w 1880664"/>
                <a:gd name="connsiteY5" fmla="*/ 463162 h 468655"/>
                <a:gd name="connsiteX6" fmla="*/ 622378 w 1880664"/>
                <a:gd name="connsiteY6" fmla="*/ 343648 h 468655"/>
                <a:gd name="connsiteX7" fmla="*/ 543453 w 1880664"/>
                <a:gd name="connsiteY7" fmla="*/ 186925 h 468655"/>
                <a:gd name="connsiteX8" fmla="*/ 704685 w 1880664"/>
                <a:gd name="connsiteY8" fmla="*/ 59518 h 468655"/>
                <a:gd name="connsiteX9" fmla="*/ 945969 w 1880664"/>
                <a:gd name="connsiteY9" fmla="*/ 6526 h 468655"/>
                <a:gd name="connsiteX10" fmla="*/ 1135389 w 1880664"/>
                <a:gd name="connsiteY10" fmla="*/ 58391 h 468655"/>
                <a:gd name="connsiteX11" fmla="*/ 1320298 w 1880664"/>
                <a:gd name="connsiteY11" fmla="*/ 156483 h 468655"/>
                <a:gd name="connsiteX12" fmla="*/ 1297748 w 1880664"/>
                <a:gd name="connsiteY12" fmla="*/ 315460 h 468655"/>
                <a:gd name="connsiteX13" fmla="*/ 1097054 w 1880664"/>
                <a:gd name="connsiteY13" fmla="*/ 418062 h 468655"/>
                <a:gd name="connsiteX14" fmla="*/ 828710 w 1880664"/>
                <a:gd name="connsiteY14" fmla="*/ 441740 h 468655"/>
                <a:gd name="connsiteX15" fmla="*/ 554728 w 1880664"/>
                <a:gd name="connsiteY15" fmla="*/ 398895 h 468655"/>
                <a:gd name="connsiteX16" fmla="*/ 376583 w 1880664"/>
                <a:gd name="connsiteY16" fmla="*/ 229770 h 468655"/>
                <a:gd name="connsiteX17" fmla="*/ 510756 w 1880664"/>
                <a:gd name="connsiteY17" fmla="*/ 73048 h 468655"/>
                <a:gd name="connsiteX18" fmla="*/ 722725 w 1880664"/>
                <a:gd name="connsiteY18" fmla="*/ 22311 h 468655"/>
                <a:gd name="connsiteX19" fmla="*/ 944842 w 1880664"/>
                <a:gd name="connsiteY19" fmla="*/ 4271 h 468655"/>
                <a:gd name="connsiteX20" fmla="*/ 1880664 w 1880664"/>
                <a:gd name="connsiteY20" fmla="*/ 9908 h 468655"/>
                <a:gd name="connsiteX21" fmla="*/ 1879537 w 1880664"/>
                <a:gd name="connsiteY21" fmla="*/ 9908 h 468655"/>
                <a:gd name="connsiteX0" fmla="*/ 0 w 1880664"/>
                <a:gd name="connsiteY0" fmla="*/ 8781 h 463696"/>
                <a:gd name="connsiteX1" fmla="*/ 956117 w 1880664"/>
                <a:gd name="connsiteY1" fmla="*/ 3143 h 463696"/>
                <a:gd name="connsiteX2" fmla="*/ 1280836 w 1880664"/>
                <a:gd name="connsiteY2" fmla="*/ 51626 h 463696"/>
                <a:gd name="connsiteX3" fmla="*/ 1499570 w 1880664"/>
                <a:gd name="connsiteY3" fmla="*/ 175651 h 463696"/>
                <a:gd name="connsiteX4" fmla="*/ 1413881 w 1880664"/>
                <a:gd name="connsiteY4" fmla="*/ 343648 h 463696"/>
                <a:gd name="connsiteX5" fmla="*/ 1026022 w 1880664"/>
                <a:gd name="connsiteY5" fmla="*/ 463162 h 463696"/>
                <a:gd name="connsiteX6" fmla="*/ 622378 w 1880664"/>
                <a:gd name="connsiteY6" fmla="*/ 343648 h 463696"/>
                <a:gd name="connsiteX7" fmla="*/ 543453 w 1880664"/>
                <a:gd name="connsiteY7" fmla="*/ 186925 h 463696"/>
                <a:gd name="connsiteX8" fmla="*/ 704685 w 1880664"/>
                <a:gd name="connsiteY8" fmla="*/ 59518 h 463696"/>
                <a:gd name="connsiteX9" fmla="*/ 945969 w 1880664"/>
                <a:gd name="connsiteY9" fmla="*/ 6526 h 463696"/>
                <a:gd name="connsiteX10" fmla="*/ 1135389 w 1880664"/>
                <a:gd name="connsiteY10" fmla="*/ 58391 h 463696"/>
                <a:gd name="connsiteX11" fmla="*/ 1320298 w 1880664"/>
                <a:gd name="connsiteY11" fmla="*/ 156483 h 463696"/>
                <a:gd name="connsiteX12" fmla="*/ 1297748 w 1880664"/>
                <a:gd name="connsiteY12" fmla="*/ 315460 h 463696"/>
                <a:gd name="connsiteX13" fmla="*/ 1097054 w 1880664"/>
                <a:gd name="connsiteY13" fmla="*/ 418062 h 463696"/>
                <a:gd name="connsiteX14" fmla="*/ 828710 w 1880664"/>
                <a:gd name="connsiteY14" fmla="*/ 441740 h 463696"/>
                <a:gd name="connsiteX15" fmla="*/ 554728 w 1880664"/>
                <a:gd name="connsiteY15" fmla="*/ 398895 h 463696"/>
                <a:gd name="connsiteX16" fmla="*/ 376583 w 1880664"/>
                <a:gd name="connsiteY16" fmla="*/ 229770 h 463696"/>
                <a:gd name="connsiteX17" fmla="*/ 510756 w 1880664"/>
                <a:gd name="connsiteY17" fmla="*/ 73048 h 463696"/>
                <a:gd name="connsiteX18" fmla="*/ 722725 w 1880664"/>
                <a:gd name="connsiteY18" fmla="*/ 22311 h 463696"/>
                <a:gd name="connsiteX19" fmla="*/ 944842 w 1880664"/>
                <a:gd name="connsiteY19" fmla="*/ 4271 h 463696"/>
                <a:gd name="connsiteX20" fmla="*/ 1880664 w 1880664"/>
                <a:gd name="connsiteY20" fmla="*/ 9908 h 463696"/>
                <a:gd name="connsiteX21" fmla="*/ 1879537 w 1880664"/>
                <a:gd name="connsiteY21" fmla="*/ 9908 h 46369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7658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7658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85603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828710 w 1880664"/>
                <a:gd name="connsiteY14" fmla="*/ 441740 h 453606"/>
                <a:gd name="connsiteX15" fmla="*/ 554728 w 1880664"/>
                <a:gd name="connsiteY15" fmla="*/ 398895 h 453606"/>
                <a:gd name="connsiteX16" fmla="*/ 391240 w 1880664"/>
                <a:gd name="connsiteY16" fmla="*/ 229770 h 453606"/>
                <a:gd name="connsiteX17" fmla="*/ 510756 w 1880664"/>
                <a:gd name="connsiteY17" fmla="*/ 73048 h 453606"/>
                <a:gd name="connsiteX18" fmla="*/ 722725 w 1880664"/>
                <a:gd name="connsiteY18" fmla="*/ 22311 h 453606"/>
                <a:gd name="connsiteX19" fmla="*/ 944842 w 1880664"/>
                <a:gd name="connsiteY19" fmla="*/ 4271 h 453606"/>
                <a:gd name="connsiteX20" fmla="*/ 1880664 w 1880664"/>
                <a:gd name="connsiteY20" fmla="*/ 9908 h 453606"/>
                <a:gd name="connsiteX21" fmla="*/ 1879537 w 1880664"/>
                <a:gd name="connsiteY21" fmla="*/ 9908 h 453606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510756 w 1880664"/>
                <a:gd name="connsiteY16" fmla="*/ 73048 h 454454"/>
                <a:gd name="connsiteX17" fmla="*/ 722725 w 1880664"/>
                <a:gd name="connsiteY17" fmla="*/ 22311 h 454454"/>
                <a:gd name="connsiteX18" fmla="*/ 944842 w 1880664"/>
                <a:gd name="connsiteY18" fmla="*/ 4271 h 454454"/>
                <a:gd name="connsiteX19" fmla="*/ 1880664 w 1880664"/>
                <a:gd name="connsiteY19" fmla="*/ 9908 h 454454"/>
                <a:gd name="connsiteX20" fmla="*/ 1879537 w 1880664"/>
                <a:gd name="connsiteY20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510756 w 1880664"/>
                <a:gd name="connsiteY16" fmla="*/ 73048 h 454454"/>
                <a:gd name="connsiteX17" fmla="*/ 722725 w 1880664"/>
                <a:gd name="connsiteY17" fmla="*/ 22311 h 454454"/>
                <a:gd name="connsiteX18" fmla="*/ 944842 w 1880664"/>
                <a:gd name="connsiteY18" fmla="*/ 4271 h 454454"/>
                <a:gd name="connsiteX19" fmla="*/ 1880664 w 1880664"/>
                <a:gd name="connsiteY19" fmla="*/ 9908 h 454454"/>
                <a:gd name="connsiteX20" fmla="*/ 1879537 w 1880664"/>
                <a:gd name="connsiteY20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722725 w 1880664"/>
                <a:gd name="connsiteY16" fmla="*/ 22311 h 454454"/>
                <a:gd name="connsiteX17" fmla="*/ 944842 w 1880664"/>
                <a:gd name="connsiteY17" fmla="*/ 4271 h 454454"/>
                <a:gd name="connsiteX18" fmla="*/ 1880664 w 1880664"/>
                <a:gd name="connsiteY18" fmla="*/ 9908 h 454454"/>
                <a:gd name="connsiteX19" fmla="*/ 1879537 w 1880664"/>
                <a:gd name="connsiteY19" fmla="*/ 9908 h 454454"/>
                <a:gd name="connsiteX0" fmla="*/ 0 w 1880664"/>
                <a:gd name="connsiteY0" fmla="*/ 8781 h 454454"/>
                <a:gd name="connsiteX1" fmla="*/ 956117 w 1880664"/>
                <a:gd name="connsiteY1" fmla="*/ 3143 h 454454"/>
                <a:gd name="connsiteX2" fmla="*/ 1280836 w 1880664"/>
                <a:gd name="connsiteY2" fmla="*/ 51626 h 454454"/>
                <a:gd name="connsiteX3" fmla="*/ 1499570 w 1880664"/>
                <a:gd name="connsiteY3" fmla="*/ 175651 h 454454"/>
                <a:gd name="connsiteX4" fmla="*/ 1413881 w 1880664"/>
                <a:gd name="connsiteY4" fmla="*/ 343648 h 454454"/>
                <a:gd name="connsiteX5" fmla="*/ 1026022 w 1880664"/>
                <a:gd name="connsiteY5" fmla="*/ 453015 h 454454"/>
                <a:gd name="connsiteX6" fmla="*/ 622378 w 1880664"/>
                <a:gd name="connsiteY6" fmla="*/ 343648 h 454454"/>
                <a:gd name="connsiteX7" fmla="*/ 543453 w 1880664"/>
                <a:gd name="connsiteY7" fmla="*/ 186925 h 454454"/>
                <a:gd name="connsiteX8" fmla="*/ 704685 w 1880664"/>
                <a:gd name="connsiteY8" fmla="*/ 59518 h 454454"/>
                <a:gd name="connsiteX9" fmla="*/ 945969 w 1880664"/>
                <a:gd name="connsiteY9" fmla="*/ 6526 h 454454"/>
                <a:gd name="connsiteX10" fmla="*/ 1135389 w 1880664"/>
                <a:gd name="connsiteY10" fmla="*/ 58391 h 454454"/>
                <a:gd name="connsiteX11" fmla="*/ 1320298 w 1880664"/>
                <a:gd name="connsiteY11" fmla="*/ 156483 h 454454"/>
                <a:gd name="connsiteX12" fmla="*/ 1297748 w 1880664"/>
                <a:gd name="connsiteY12" fmla="*/ 315460 h 454454"/>
                <a:gd name="connsiteX13" fmla="*/ 1097054 w 1880664"/>
                <a:gd name="connsiteY13" fmla="*/ 418062 h 454454"/>
                <a:gd name="connsiteX14" fmla="*/ 828710 w 1880664"/>
                <a:gd name="connsiteY14" fmla="*/ 441740 h 454454"/>
                <a:gd name="connsiteX15" fmla="*/ 391240 w 1880664"/>
                <a:gd name="connsiteY15" fmla="*/ 229770 h 454454"/>
                <a:gd name="connsiteX16" fmla="*/ 944842 w 1880664"/>
                <a:gd name="connsiteY16" fmla="*/ 4271 h 454454"/>
                <a:gd name="connsiteX17" fmla="*/ 1880664 w 1880664"/>
                <a:gd name="connsiteY17" fmla="*/ 9908 h 454454"/>
                <a:gd name="connsiteX18" fmla="*/ 1879537 w 1880664"/>
                <a:gd name="connsiteY18" fmla="*/ 9908 h 454454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1097054 w 1880664"/>
                <a:gd name="connsiteY13" fmla="*/ 418062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932439 w 1880664"/>
                <a:gd name="connsiteY13" fmla="*/ 450760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1297748 w 1880664"/>
                <a:gd name="connsiteY12" fmla="*/ 315460 h 453606"/>
                <a:gd name="connsiteX13" fmla="*/ 932439 w 1880664"/>
                <a:gd name="connsiteY13" fmla="*/ 450760 h 453606"/>
                <a:gd name="connsiteX14" fmla="*/ 391240 w 1880664"/>
                <a:gd name="connsiteY14" fmla="*/ 229770 h 453606"/>
                <a:gd name="connsiteX15" fmla="*/ 944842 w 1880664"/>
                <a:gd name="connsiteY15" fmla="*/ 4271 h 453606"/>
                <a:gd name="connsiteX16" fmla="*/ 1880664 w 1880664"/>
                <a:gd name="connsiteY16" fmla="*/ 9908 h 453606"/>
                <a:gd name="connsiteX17" fmla="*/ 1879537 w 1880664"/>
                <a:gd name="connsiteY17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20298 w 1880664"/>
                <a:gd name="connsiteY11" fmla="*/ 156483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50741 w 1880664"/>
                <a:gd name="connsiteY11" fmla="*/ 223005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8781 h 453606"/>
                <a:gd name="connsiteX1" fmla="*/ 956117 w 1880664"/>
                <a:gd name="connsiteY1" fmla="*/ 3143 h 453606"/>
                <a:gd name="connsiteX2" fmla="*/ 1280836 w 1880664"/>
                <a:gd name="connsiteY2" fmla="*/ 51626 h 453606"/>
                <a:gd name="connsiteX3" fmla="*/ 1499570 w 1880664"/>
                <a:gd name="connsiteY3" fmla="*/ 175651 h 453606"/>
                <a:gd name="connsiteX4" fmla="*/ 1413881 w 1880664"/>
                <a:gd name="connsiteY4" fmla="*/ 343648 h 453606"/>
                <a:gd name="connsiteX5" fmla="*/ 1026022 w 1880664"/>
                <a:gd name="connsiteY5" fmla="*/ 453015 h 453606"/>
                <a:gd name="connsiteX6" fmla="*/ 622378 w 1880664"/>
                <a:gd name="connsiteY6" fmla="*/ 343648 h 453606"/>
                <a:gd name="connsiteX7" fmla="*/ 543453 w 1880664"/>
                <a:gd name="connsiteY7" fmla="*/ 186925 h 453606"/>
                <a:gd name="connsiteX8" fmla="*/ 704685 w 1880664"/>
                <a:gd name="connsiteY8" fmla="*/ 59518 h 453606"/>
                <a:gd name="connsiteX9" fmla="*/ 945969 w 1880664"/>
                <a:gd name="connsiteY9" fmla="*/ 6526 h 453606"/>
                <a:gd name="connsiteX10" fmla="*/ 1135389 w 1880664"/>
                <a:gd name="connsiteY10" fmla="*/ 58391 h 453606"/>
                <a:gd name="connsiteX11" fmla="*/ 1350741 w 1880664"/>
                <a:gd name="connsiteY11" fmla="*/ 223005 h 453606"/>
                <a:gd name="connsiteX12" fmla="*/ 932439 w 1880664"/>
                <a:gd name="connsiteY12" fmla="*/ 450760 h 453606"/>
                <a:gd name="connsiteX13" fmla="*/ 391240 w 1880664"/>
                <a:gd name="connsiteY13" fmla="*/ 229770 h 453606"/>
                <a:gd name="connsiteX14" fmla="*/ 944842 w 1880664"/>
                <a:gd name="connsiteY14" fmla="*/ 4271 h 453606"/>
                <a:gd name="connsiteX15" fmla="*/ 1880664 w 1880664"/>
                <a:gd name="connsiteY15" fmla="*/ 9908 h 453606"/>
                <a:gd name="connsiteX16" fmla="*/ 1879537 w 1880664"/>
                <a:gd name="connsiteY16" fmla="*/ 9908 h 453606"/>
                <a:gd name="connsiteX0" fmla="*/ 0 w 1880664"/>
                <a:gd name="connsiteY0" fmla="*/ 10093 h 454918"/>
                <a:gd name="connsiteX1" fmla="*/ 956117 w 1880664"/>
                <a:gd name="connsiteY1" fmla="*/ 4455 h 454918"/>
                <a:gd name="connsiteX2" fmla="*/ 1280836 w 1880664"/>
                <a:gd name="connsiteY2" fmla="*/ 52938 h 454918"/>
                <a:gd name="connsiteX3" fmla="*/ 1499570 w 1880664"/>
                <a:gd name="connsiteY3" fmla="*/ 176963 h 454918"/>
                <a:gd name="connsiteX4" fmla="*/ 1413881 w 1880664"/>
                <a:gd name="connsiteY4" fmla="*/ 344960 h 454918"/>
                <a:gd name="connsiteX5" fmla="*/ 1026022 w 1880664"/>
                <a:gd name="connsiteY5" fmla="*/ 454327 h 454918"/>
                <a:gd name="connsiteX6" fmla="*/ 622378 w 1880664"/>
                <a:gd name="connsiteY6" fmla="*/ 344960 h 454918"/>
                <a:gd name="connsiteX7" fmla="*/ 543453 w 1880664"/>
                <a:gd name="connsiteY7" fmla="*/ 188237 h 454918"/>
                <a:gd name="connsiteX8" fmla="*/ 704685 w 1880664"/>
                <a:gd name="connsiteY8" fmla="*/ 60830 h 454918"/>
                <a:gd name="connsiteX9" fmla="*/ 945969 w 1880664"/>
                <a:gd name="connsiteY9" fmla="*/ 7838 h 454918"/>
                <a:gd name="connsiteX10" fmla="*/ 1350741 w 1880664"/>
                <a:gd name="connsiteY10" fmla="*/ 224317 h 454918"/>
                <a:gd name="connsiteX11" fmla="*/ 932439 w 1880664"/>
                <a:gd name="connsiteY11" fmla="*/ 452072 h 454918"/>
                <a:gd name="connsiteX12" fmla="*/ 391240 w 1880664"/>
                <a:gd name="connsiteY12" fmla="*/ 231082 h 454918"/>
                <a:gd name="connsiteX13" fmla="*/ 944842 w 1880664"/>
                <a:gd name="connsiteY13" fmla="*/ 5583 h 454918"/>
                <a:gd name="connsiteX14" fmla="*/ 1880664 w 1880664"/>
                <a:gd name="connsiteY14" fmla="*/ 11220 h 454918"/>
                <a:gd name="connsiteX15" fmla="*/ 1879537 w 1880664"/>
                <a:gd name="connsiteY15" fmla="*/ 11220 h 454918"/>
                <a:gd name="connsiteX0" fmla="*/ 0 w 1880664"/>
                <a:gd name="connsiteY0" fmla="*/ 10093 h 454918"/>
                <a:gd name="connsiteX1" fmla="*/ 956117 w 1880664"/>
                <a:gd name="connsiteY1" fmla="*/ 4455 h 454918"/>
                <a:gd name="connsiteX2" fmla="*/ 1280836 w 1880664"/>
                <a:gd name="connsiteY2" fmla="*/ 52938 h 454918"/>
                <a:gd name="connsiteX3" fmla="*/ 1499570 w 1880664"/>
                <a:gd name="connsiteY3" fmla="*/ 176963 h 454918"/>
                <a:gd name="connsiteX4" fmla="*/ 1413881 w 1880664"/>
                <a:gd name="connsiteY4" fmla="*/ 344960 h 454918"/>
                <a:gd name="connsiteX5" fmla="*/ 1026022 w 1880664"/>
                <a:gd name="connsiteY5" fmla="*/ 454327 h 454918"/>
                <a:gd name="connsiteX6" fmla="*/ 622378 w 1880664"/>
                <a:gd name="connsiteY6" fmla="*/ 344960 h 454918"/>
                <a:gd name="connsiteX7" fmla="*/ 543453 w 1880664"/>
                <a:gd name="connsiteY7" fmla="*/ 188237 h 454918"/>
                <a:gd name="connsiteX8" fmla="*/ 704685 w 1880664"/>
                <a:gd name="connsiteY8" fmla="*/ 60830 h 454918"/>
                <a:gd name="connsiteX9" fmla="*/ 945969 w 1880664"/>
                <a:gd name="connsiteY9" fmla="*/ 7838 h 454918"/>
                <a:gd name="connsiteX10" fmla="*/ 1350741 w 1880664"/>
                <a:gd name="connsiteY10" fmla="*/ 224317 h 454918"/>
                <a:gd name="connsiteX11" fmla="*/ 932439 w 1880664"/>
                <a:gd name="connsiteY11" fmla="*/ 452072 h 454918"/>
                <a:gd name="connsiteX12" fmla="*/ 391240 w 1880664"/>
                <a:gd name="connsiteY12" fmla="*/ 231082 h 454918"/>
                <a:gd name="connsiteX13" fmla="*/ 944842 w 1880664"/>
                <a:gd name="connsiteY13" fmla="*/ 5583 h 454918"/>
                <a:gd name="connsiteX14" fmla="*/ 1880664 w 1880664"/>
                <a:gd name="connsiteY14" fmla="*/ 11220 h 454918"/>
                <a:gd name="connsiteX15" fmla="*/ 1879537 w 1880664"/>
                <a:gd name="connsiteY15" fmla="*/ 11220 h 454918"/>
                <a:gd name="connsiteX0" fmla="*/ 0 w 1880664"/>
                <a:gd name="connsiteY0" fmla="*/ 10093 h 459486"/>
                <a:gd name="connsiteX1" fmla="*/ 956117 w 1880664"/>
                <a:gd name="connsiteY1" fmla="*/ 4455 h 459486"/>
                <a:gd name="connsiteX2" fmla="*/ 1280836 w 1880664"/>
                <a:gd name="connsiteY2" fmla="*/ 52938 h 459486"/>
                <a:gd name="connsiteX3" fmla="*/ 1499570 w 1880664"/>
                <a:gd name="connsiteY3" fmla="*/ 176963 h 459486"/>
                <a:gd name="connsiteX4" fmla="*/ 1026022 w 1880664"/>
                <a:gd name="connsiteY4" fmla="*/ 454327 h 459486"/>
                <a:gd name="connsiteX5" fmla="*/ 622378 w 1880664"/>
                <a:gd name="connsiteY5" fmla="*/ 344960 h 459486"/>
                <a:gd name="connsiteX6" fmla="*/ 543453 w 1880664"/>
                <a:gd name="connsiteY6" fmla="*/ 188237 h 459486"/>
                <a:gd name="connsiteX7" fmla="*/ 704685 w 1880664"/>
                <a:gd name="connsiteY7" fmla="*/ 60830 h 459486"/>
                <a:gd name="connsiteX8" fmla="*/ 945969 w 1880664"/>
                <a:gd name="connsiteY8" fmla="*/ 7838 h 459486"/>
                <a:gd name="connsiteX9" fmla="*/ 1350741 w 1880664"/>
                <a:gd name="connsiteY9" fmla="*/ 224317 h 459486"/>
                <a:gd name="connsiteX10" fmla="*/ 932439 w 1880664"/>
                <a:gd name="connsiteY10" fmla="*/ 452072 h 459486"/>
                <a:gd name="connsiteX11" fmla="*/ 391240 w 1880664"/>
                <a:gd name="connsiteY11" fmla="*/ 231082 h 459486"/>
                <a:gd name="connsiteX12" fmla="*/ 944842 w 1880664"/>
                <a:gd name="connsiteY12" fmla="*/ 5583 h 459486"/>
                <a:gd name="connsiteX13" fmla="*/ 1880664 w 1880664"/>
                <a:gd name="connsiteY13" fmla="*/ 11220 h 459486"/>
                <a:gd name="connsiteX14" fmla="*/ 1879537 w 1880664"/>
                <a:gd name="connsiteY14" fmla="*/ 11220 h 459486"/>
                <a:gd name="connsiteX0" fmla="*/ 0 w 1880664"/>
                <a:gd name="connsiteY0" fmla="*/ 10093 h 456851"/>
                <a:gd name="connsiteX1" fmla="*/ 956117 w 1880664"/>
                <a:gd name="connsiteY1" fmla="*/ 4455 h 456851"/>
                <a:gd name="connsiteX2" fmla="*/ 1280836 w 1880664"/>
                <a:gd name="connsiteY2" fmla="*/ 52938 h 456851"/>
                <a:gd name="connsiteX3" fmla="*/ 1509717 w 1880664"/>
                <a:gd name="connsiteY3" fmla="*/ 236721 h 456851"/>
                <a:gd name="connsiteX4" fmla="*/ 1026022 w 1880664"/>
                <a:gd name="connsiteY4" fmla="*/ 454327 h 456851"/>
                <a:gd name="connsiteX5" fmla="*/ 622378 w 1880664"/>
                <a:gd name="connsiteY5" fmla="*/ 344960 h 456851"/>
                <a:gd name="connsiteX6" fmla="*/ 543453 w 1880664"/>
                <a:gd name="connsiteY6" fmla="*/ 188237 h 456851"/>
                <a:gd name="connsiteX7" fmla="*/ 704685 w 1880664"/>
                <a:gd name="connsiteY7" fmla="*/ 60830 h 456851"/>
                <a:gd name="connsiteX8" fmla="*/ 945969 w 1880664"/>
                <a:gd name="connsiteY8" fmla="*/ 7838 h 456851"/>
                <a:gd name="connsiteX9" fmla="*/ 1350741 w 1880664"/>
                <a:gd name="connsiteY9" fmla="*/ 224317 h 456851"/>
                <a:gd name="connsiteX10" fmla="*/ 932439 w 1880664"/>
                <a:gd name="connsiteY10" fmla="*/ 452072 h 456851"/>
                <a:gd name="connsiteX11" fmla="*/ 391240 w 1880664"/>
                <a:gd name="connsiteY11" fmla="*/ 231082 h 456851"/>
                <a:gd name="connsiteX12" fmla="*/ 944842 w 1880664"/>
                <a:gd name="connsiteY12" fmla="*/ 5583 h 456851"/>
                <a:gd name="connsiteX13" fmla="*/ 1880664 w 1880664"/>
                <a:gd name="connsiteY13" fmla="*/ 11220 h 456851"/>
                <a:gd name="connsiteX14" fmla="*/ 1879537 w 1880664"/>
                <a:gd name="connsiteY14" fmla="*/ 11220 h 456851"/>
                <a:gd name="connsiteX0" fmla="*/ 0 w 1880664"/>
                <a:gd name="connsiteY0" fmla="*/ 10093 h 456851"/>
                <a:gd name="connsiteX1" fmla="*/ 956117 w 1880664"/>
                <a:gd name="connsiteY1" fmla="*/ 4455 h 456851"/>
                <a:gd name="connsiteX2" fmla="*/ 1280836 w 1880664"/>
                <a:gd name="connsiteY2" fmla="*/ 52938 h 456851"/>
                <a:gd name="connsiteX3" fmla="*/ 1509717 w 1880664"/>
                <a:gd name="connsiteY3" fmla="*/ 236721 h 456851"/>
                <a:gd name="connsiteX4" fmla="*/ 1026022 w 1880664"/>
                <a:gd name="connsiteY4" fmla="*/ 454327 h 456851"/>
                <a:gd name="connsiteX5" fmla="*/ 622378 w 1880664"/>
                <a:gd name="connsiteY5" fmla="*/ 344960 h 456851"/>
                <a:gd name="connsiteX6" fmla="*/ 543453 w 1880664"/>
                <a:gd name="connsiteY6" fmla="*/ 188237 h 456851"/>
                <a:gd name="connsiteX7" fmla="*/ 704685 w 1880664"/>
                <a:gd name="connsiteY7" fmla="*/ 60830 h 456851"/>
                <a:gd name="connsiteX8" fmla="*/ 945969 w 1880664"/>
                <a:gd name="connsiteY8" fmla="*/ 7838 h 456851"/>
                <a:gd name="connsiteX9" fmla="*/ 1350741 w 1880664"/>
                <a:gd name="connsiteY9" fmla="*/ 224317 h 456851"/>
                <a:gd name="connsiteX10" fmla="*/ 932439 w 1880664"/>
                <a:gd name="connsiteY10" fmla="*/ 452072 h 456851"/>
                <a:gd name="connsiteX11" fmla="*/ 391240 w 1880664"/>
                <a:gd name="connsiteY11" fmla="*/ 231082 h 456851"/>
                <a:gd name="connsiteX12" fmla="*/ 944842 w 1880664"/>
                <a:gd name="connsiteY12" fmla="*/ 5583 h 456851"/>
                <a:gd name="connsiteX13" fmla="*/ 1880664 w 1880664"/>
                <a:gd name="connsiteY13" fmla="*/ 11220 h 456851"/>
                <a:gd name="connsiteX14" fmla="*/ 1879537 w 1880664"/>
                <a:gd name="connsiteY14" fmla="*/ 11220 h 456851"/>
                <a:gd name="connsiteX0" fmla="*/ 0 w 1880664"/>
                <a:gd name="connsiteY0" fmla="*/ 22386 h 469144"/>
                <a:gd name="connsiteX1" fmla="*/ 956117 w 1880664"/>
                <a:gd name="connsiteY1" fmla="*/ 16748 h 469144"/>
                <a:gd name="connsiteX2" fmla="*/ 1509717 w 1880664"/>
                <a:gd name="connsiteY2" fmla="*/ 249014 h 469144"/>
                <a:gd name="connsiteX3" fmla="*/ 1026022 w 1880664"/>
                <a:gd name="connsiteY3" fmla="*/ 466620 h 469144"/>
                <a:gd name="connsiteX4" fmla="*/ 622378 w 1880664"/>
                <a:gd name="connsiteY4" fmla="*/ 357253 h 469144"/>
                <a:gd name="connsiteX5" fmla="*/ 543453 w 1880664"/>
                <a:gd name="connsiteY5" fmla="*/ 200530 h 469144"/>
                <a:gd name="connsiteX6" fmla="*/ 704685 w 1880664"/>
                <a:gd name="connsiteY6" fmla="*/ 73123 h 469144"/>
                <a:gd name="connsiteX7" fmla="*/ 945969 w 1880664"/>
                <a:gd name="connsiteY7" fmla="*/ 20131 h 469144"/>
                <a:gd name="connsiteX8" fmla="*/ 1350741 w 1880664"/>
                <a:gd name="connsiteY8" fmla="*/ 236610 h 469144"/>
                <a:gd name="connsiteX9" fmla="*/ 932439 w 1880664"/>
                <a:gd name="connsiteY9" fmla="*/ 464365 h 469144"/>
                <a:gd name="connsiteX10" fmla="*/ 391240 w 1880664"/>
                <a:gd name="connsiteY10" fmla="*/ 243375 h 469144"/>
                <a:gd name="connsiteX11" fmla="*/ 944842 w 1880664"/>
                <a:gd name="connsiteY11" fmla="*/ 17876 h 469144"/>
                <a:gd name="connsiteX12" fmla="*/ 1880664 w 1880664"/>
                <a:gd name="connsiteY12" fmla="*/ 23513 h 469144"/>
                <a:gd name="connsiteX13" fmla="*/ 1879537 w 1880664"/>
                <a:gd name="connsiteY13" fmla="*/ 23513 h 469144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622378 w 1880664"/>
                <a:gd name="connsiteY4" fmla="*/ 357253 h 464395"/>
                <a:gd name="connsiteX5" fmla="*/ 543453 w 1880664"/>
                <a:gd name="connsiteY5" fmla="*/ 200530 h 464395"/>
                <a:gd name="connsiteX6" fmla="*/ 704685 w 1880664"/>
                <a:gd name="connsiteY6" fmla="*/ 73123 h 464395"/>
                <a:gd name="connsiteX7" fmla="*/ 945969 w 1880664"/>
                <a:gd name="connsiteY7" fmla="*/ 20131 h 464395"/>
                <a:gd name="connsiteX8" fmla="*/ 1350741 w 1880664"/>
                <a:gd name="connsiteY8" fmla="*/ 236610 h 464395"/>
                <a:gd name="connsiteX9" fmla="*/ 932439 w 1880664"/>
                <a:gd name="connsiteY9" fmla="*/ 464365 h 464395"/>
                <a:gd name="connsiteX10" fmla="*/ 391240 w 1880664"/>
                <a:gd name="connsiteY10" fmla="*/ 243375 h 464395"/>
                <a:gd name="connsiteX11" fmla="*/ 944842 w 1880664"/>
                <a:gd name="connsiteY11" fmla="*/ 17876 h 464395"/>
                <a:gd name="connsiteX12" fmla="*/ 1880664 w 1880664"/>
                <a:gd name="connsiteY12" fmla="*/ 23513 h 464395"/>
                <a:gd name="connsiteX13" fmla="*/ 1879537 w 1880664"/>
                <a:gd name="connsiteY13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622378 w 1880664"/>
                <a:gd name="connsiteY4" fmla="*/ 357253 h 464395"/>
                <a:gd name="connsiteX5" fmla="*/ 543453 w 1880664"/>
                <a:gd name="connsiteY5" fmla="*/ 200530 h 464395"/>
                <a:gd name="connsiteX6" fmla="*/ 704685 w 1880664"/>
                <a:gd name="connsiteY6" fmla="*/ 73123 h 464395"/>
                <a:gd name="connsiteX7" fmla="*/ 945969 w 1880664"/>
                <a:gd name="connsiteY7" fmla="*/ 20131 h 464395"/>
                <a:gd name="connsiteX8" fmla="*/ 1350741 w 1880664"/>
                <a:gd name="connsiteY8" fmla="*/ 236610 h 464395"/>
                <a:gd name="connsiteX9" fmla="*/ 932439 w 1880664"/>
                <a:gd name="connsiteY9" fmla="*/ 464365 h 464395"/>
                <a:gd name="connsiteX10" fmla="*/ 391240 w 1880664"/>
                <a:gd name="connsiteY10" fmla="*/ 243375 h 464395"/>
                <a:gd name="connsiteX11" fmla="*/ 944842 w 1880664"/>
                <a:gd name="connsiteY11" fmla="*/ 17876 h 464395"/>
                <a:gd name="connsiteX12" fmla="*/ 1880664 w 1880664"/>
                <a:gd name="connsiteY12" fmla="*/ 23513 h 464395"/>
                <a:gd name="connsiteX13" fmla="*/ 1879537 w 1880664"/>
                <a:gd name="connsiteY13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43453 w 1880664"/>
                <a:gd name="connsiteY4" fmla="*/ 200530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704685 w 1880664"/>
                <a:gd name="connsiteY5" fmla="*/ 73123 h 464395"/>
                <a:gd name="connsiteX6" fmla="*/ 945969 w 1880664"/>
                <a:gd name="connsiteY6" fmla="*/ 20131 h 464395"/>
                <a:gd name="connsiteX7" fmla="*/ 1350741 w 1880664"/>
                <a:gd name="connsiteY7" fmla="*/ 236610 h 464395"/>
                <a:gd name="connsiteX8" fmla="*/ 932439 w 1880664"/>
                <a:gd name="connsiteY8" fmla="*/ 464365 h 464395"/>
                <a:gd name="connsiteX9" fmla="*/ 391240 w 1880664"/>
                <a:gd name="connsiteY9" fmla="*/ 243375 h 464395"/>
                <a:gd name="connsiteX10" fmla="*/ 944842 w 1880664"/>
                <a:gd name="connsiteY10" fmla="*/ 17876 h 464395"/>
                <a:gd name="connsiteX11" fmla="*/ 1880664 w 1880664"/>
                <a:gd name="connsiteY11" fmla="*/ 23513 h 464395"/>
                <a:gd name="connsiteX12" fmla="*/ 1879537 w 1880664"/>
                <a:gd name="connsiteY12" fmla="*/ 23513 h 464395"/>
                <a:gd name="connsiteX0" fmla="*/ 0 w 1880664"/>
                <a:gd name="connsiteY0" fmla="*/ 22386 h 464395"/>
                <a:gd name="connsiteX1" fmla="*/ 956117 w 1880664"/>
                <a:gd name="connsiteY1" fmla="*/ 16748 h 464395"/>
                <a:gd name="connsiteX2" fmla="*/ 1509717 w 1880664"/>
                <a:gd name="connsiteY2" fmla="*/ 249014 h 464395"/>
                <a:gd name="connsiteX3" fmla="*/ 938077 w 1880664"/>
                <a:gd name="connsiteY3" fmla="*/ 457600 h 464395"/>
                <a:gd name="connsiteX4" fmla="*/ 553601 w 1880664"/>
                <a:gd name="connsiteY4" fmla="*/ 253522 h 464395"/>
                <a:gd name="connsiteX5" fmla="*/ 945969 w 1880664"/>
                <a:gd name="connsiteY5" fmla="*/ 20131 h 464395"/>
                <a:gd name="connsiteX6" fmla="*/ 1350741 w 1880664"/>
                <a:gd name="connsiteY6" fmla="*/ 236610 h 464395"/>
                <a:gd name="connsiteX7" fmla="*/ 932439 w 1880664"/>
                <a:gd name="connsiteY7" fmla="*/ 464365 h 464395"/>
                <a:gd name="connsiteX8" fmla="*/ 391240 w 1880664"/>
                <a:gd name="connsiteY8" fmla="*/ 243375 h 464395"/>
                <a:gd name="connsiteX9" fmla="*/ 944842 w 1880664"/>
                <a:gd name="connsiteY9" fmla="*/ 17876 h 464395"/>
                <a:gd name="connsiteX10" fmla="*/ 1880664 w 1880664"/>
                <a:gd name="connsiteY10" fmla="*/ 23513 h 464395"/>
                <a:gd name="connsiteX11" fmla="*/ 1879537 w 1880664"/>
                <a:gd name="connsiteY11" fmla="*/ 23513 h 464395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371"/>
                <a:gd name="connsiteX1" fmla="*/ 956117 w 1880664"/>
                <a:gd name="connsiteY1" fmla="*/ 16748 h 464371"/>
                <a:gd name="connsiteX2" fmla="*/ 1509717 w 1880664"/>
                <a:gd name="connsiteY2" fmla="*/ 249014 h 464371"/>
                <a:gd name="connsiteX3" fmla="*/ 938077 w 1880664"/>
                <a:gd name="connsiteY3" fmla="*/ 457600 h 464371"/>
                <a:gd name="connsiteX4" fmla="*/ 553601 w 1880664"/>
                <a:gd name="connsiteY4" fmla="*/ 253522 h 464371"/>
                <a:gd name="connsiteX5" fmla="*/ 945969 w 1880664"/>
                <a:gd name="connsiteY5" fmla="*/ 20131 h 464371"/>
                <a:gd name="connsiteX6" fmla="*/ 1350741 w 1880664"/>
                <a:gd name="connsiteY6" fmla="*/ 236610 h 464371"/>
                <a:gd name="connsiteX7" fmla="*/ 932439 w 1880664"/>
                <a:gd name="connsiteY7" fmla="*/ 464365 h 464371"/>
                <a:gd name="connsiteX8" fmla="*/ 391240 w 1880664"/>
                <a:gd name="connsiteY8" fmla="*/ 243375 h 464371"/>
                <a:gd name="connsiteX9" fmla="*/ 948224 w 1880664"/>
                <a:gd name="connsiteY9" fmla="*/ 963 h 464371"/>
                <a:gd name="connsiteX10" fmla="*/ 1880664 w 1880664"/>
                <a:gd name="connsiteY10" fmla="*/ 23513 h 464371"/>
                <a:gd name="connsiteX11" fmla="*/ 1879537 w 1880664"/>
                <a:gd name="connsiteY11" fmla="*/ 23513 h 464371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09717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2386 h 464465"/>
                <a:gd name="connsiteX1" fmla="*/ 956117 w 1880664"/>
                <a:gd name="connsiteY1" fmla="*/ 16748 h 464465"/>
                <a:gd name="connsiteX2" fmla="*/ 1513099 w 1880664"/>
                <a:gd name="connsiteY2" fmla="*/ 249014 h 464465"/>
                <a:gd name="connsiteX3" fmla="*/ 938077 w 1880664"/>
                <a:gd name="connsiteY3" fmla="*/ 457600 h 464465"/>
                <a:gd name="connsiteX4" fmla="*/ 553601 w 1880664"/>
                <a:gd name="connsiteY4" fmla="*/ 253522 h 464465"/>
                <a:gd name="connsiteX5" fmla="*/ 945969 w 1880664"/>
                <a:gd name="connsiteY5" fmla="*/ 20131 h 464465"/>
                <a:gd name="connsiteX6" fmla="*/ 1350741 w 1880664"/>
                <a:gd name="connsiteY6" fmla="*/ 236610 h 464465"/>
                <a:gd name="connsiteX7" fmla="*/ 932439 w 1880664"/>
                <a:gd name="connsiteY7" fmla="*/ 464365 h 464465"/>
                <a:gd name="connsiteX8" fmla="*/ 391240 w 1880664"/>
                <a:gd name="connsiteY8" fmla="*/ 243375 h 464465"/>
                <a:gd name="connsiteX9" fmla="*/ 948224 w 1880664"/>
                <a:gd name="connsiteY9" fmla="*/ 963 h 464465"/>
                <a:gd name="connsiteX10" fmla="*/ 1880664 w 1880664"/>
                <a:gd name="connsiteY10" fmla="*/ 23513 h 464465"/>
                <a:gd name="connsiteX11" fmla="*/ 1879537 w 1880664"/>
                <a:gd name="connsiteY11" fmla="*/ 23513 h 464465"/>
                <a:gd name="connsiteX0" fmla="*/ 0 w 1880664"/>
                <a:gd name="connsiteY0" fmla="*/ 24840 h 466919"/>
                <a:gd name="connsiteX1" fmla="*/ 956117 w 1880664"/>
                <a:gd name="connsiteY1" fmla="*/ 19202 h 466919"/>
                <a:gd name="connsiteX2" fmla="*/ 1513099 w 1880664"/>
                <a:gd name="connsiteY2" fmla="*/ 251468 h 466919"/>
                <a:gd name="connsiteX3" fmla="*/ 938077 w 1880664"/>
                <a:gd name="connsiteY3" fmla="*/ 460054 h 466919"/>
                <a:gd name="connsiteX4" fmla="*/ 553601 w 1880664"/>
                <a:gd name="connsiteY4" fmla="*/ 255976 h 466919"/>
                <a:gd name="connsiteX5" fmla="*/ 945969 w 1880664"/>
                <a:gd name="connsiteY5" fmla="*/ 35 h 466919"/>
                <a:gd name="connsiteX6" fmla="*/ 1350741 w 1880664"/>
                <a:gd name="connsiteY6" fmla="*/ 239064 h 466919"/>
                <a:gd name="connsiteX7" fmla="*/ 932439 w 1880664"/>
                <a:gd name="connsiteY7" fmla="*/ 466819 h 466919"/>
                <a:gd name="connsiteX8" fmla="*/ 391240 w 1880664"/>
                <a:gd name="connsiteY8" fmla="*/ 245829 h 466919"/>
                <a:gd name="connsiteX9" fmla="*/ 948224 w 1880664"/>
                <a:gd name="connsiteY9" fmla="*/ 3417 h 466919"/>
                <a:gd name="connsiteX10" fmla="*/ 1880664 w 1880664"/>
                <a:gd name="connsiteY10" fmla="*/ 25967 h 466919"/>
                <a:gd name="connsiteX11" fmla="*/ 1879537 w 1880664"/>
                <a:gd name="connsiteY11" fmla="*/ 25967 h 466919"/>
                <a:gd name="connsiteX0" fmla="*/ 0 w 1880664"/>
                <a:gd name="connsiteY0" fmla="*/ 24918 h 466997"/>
                <a:gd name="connsiteX1" fmla="*/ 956117 w 1880664"/>
                <a:gd name="connsiteY1" fmla="*/ 19280 h 466997"/>
                <a:gd name="connsiteX2" fmla="*/ 1513099 w 1880664"/>
                <a:gd name="connsiteY2" fmla="*/ 251546 h 466997"/>
                <a:gd name="connsiteX3" fmla="*/ 938077 w 1880664"/>
                <a:gd name="connsiteY3" fmla="*/ 460132 h 466997"/>
                <a:gd name="connsiteX4" fmla="*/ 553601 w 1880664"/>
                <a:gd name="connsiteY4" fmla="*/ 256054 h 466997"/>
                <a:gd name="connsiteX5" fmla="*/ 945969 w 1880664"/>
                <a:gd name="connsiteY5" fmla="*/ 113 h 466997"/>
                <a:gd name="connsiteX6" fmla="*/ 1350741 w 1880664"/>
                <a:gd name="connsiteY6" fmla="*/ 239142 h 466997"/>
                <a:gd name="connsiteX7" fmla="*/ 932439 w 1880664"/>
                <a:gd name="connsiteY7" fmla="*/ 466897 h 466997"/>
                <a:gd name="connsiteX8" fmla="*/ 391240 w 1880664"/>
                <a:gd name="connsiteY8" fmla="*/ 245907 h 466997"/>
                <a:gd name="connsiteX9" fmla="*/ 948224 w 1880664"/>
                <a:gd name="connsiteY9" fmla="*/ 3495 h 466997"/>
                <a:gd name="connsiteX10" fmla="*/ 1880664 w 1880664"/>
                <a:gd name="connsiteY10" fmla="*/ 26045 h 466997"/>
                <a:gd name="connsiteX11" fmla="*/ 1879537 w 1880664"/>
                <a:gd name="connsiteY11" fmla="*/ 26045 h 466997"/>
                <a:gd name="connsiteX0" fmla="*/ 0 w 1880664"/>
                <a:gd name="connsiteY0" fmla="*/ 24918 h 467072"/>
                <a:gd name="connsiteX1" fmla="*/ 956117 w 1880664"/>
                <a:gd name="connsiteY1" fmla="*/ 19280 h 467072"/>
                <a:gd name="connsiteX2" fmla="*/ 1513099 w 1880664"/>
                <a:gd name="connsiteY2" fmla="*/ 251546 h 467072"/>
                <a:gd name="connsiteX3" fmla="*/ 938077 w 1880664"/>
                <a:gd name="connsiteY3" fmla="*/ 460132 h 467072"/>
                <a:gd name="connsiteX4" fmla="*/ 553601 w 1880664"/>
                <a:gd name="connsiteY4" fmla="*/ 256054 h 467072"/>
                <a:gd name="connsiteX5" fmla="*/ 945969 w 1880664"/>
                <a:gd name="connsiteY5" fmla="*/ 113 h 467072"/>
                <a:gd name="connsiteX6" fmla="*/ 1350741 w 1880664"/>
                <a:gd name="connsiteY6" fmla="*/ 239142 h 467072"/>
                <a:gd name="connsiteX7" fmla="*/ 932439 w 1880664"/>
                <a:gd name="connsiteY7" fmla="*/ 466897 h 467072"/>
                <a:gd name="connsiteX8" fmla="*/ 391240 w 1880664"/>
                <a:gd name="connsiteY8" fmla="*/ 245907 h 467072"/>
                <a:gd name="connsiteX9" fmla="*/ 948224 w 1880664"/>
                <a:gd name="connsiteY9" fmla="*/ 3495 h 467072"/>
                <a:gd name="connsiteX10" fmla="*/ 1880664 w 1880664"/>
                <a:gd name="connsiteY10" fmla="*/ 26045 h 467072"/>
                <a:gd name="connsiteX11" fmla="*/ 1879537 w 1880664"/>
                <a:gd name="connsiteY11" fmla="*/ 26045 h 467072"/>
                <a:gd name="connsiteX0" fmla="*/ 0 w 1880664"/>
                <a:gd name="connsiteY0" fmla="*/ 40644 h 482798"/>
                <a:gd name="connsiteX1" fmla="*/ 950480 w 1880664"/>
                <a:gd name="connsiteY1" fmla="*/ 12456 h 482798"/>
                <a:gd name="connsiteX2" fmla="*/ 1513099 w 1880664"/>
                <a:gd name="connsiteY2" fmla="*/ 267272 h 482798"/>
                <a:gd name="connsiteX3" fmla="*/ 938077 w 1880664"/>
                <a:gd name="connsiteY3" fmla="*/ 475858 h 482798"/>
                <a:gd name="connsiteX4" fmla="*/ 553601 w 1880664"/>
                <a:gd name="connsiteY4" fmla="*/ 271780 h 482798"/>
                <a:gd name="connsiteX5" fmla="*/ 945969 w 1880664"/>
                <a:gd name="connsiteY5" fmla="*/ 15839 h 482798"/>
                <a:gd name="connsiteX6" fmla="*/ 1350741 w 1880664"/>
                <a:gd name="connsiteY6" fmla="*/ 254868 h 482798"/>
                <a:gd name="connsiteX7" fmla="*/ 932439 w 1880664"/>
                <a:gd name="connsiteY7" fmla="*/ 482623 h 482798"/>
                <a:gd name="connsiteX8" fmla="*/ 391240 w 1880664"/>
                <a:gd name="connsiteY8" fmla="*/ 261633 h 482798"/>
                <a:gd name="connsiteX9" fmla="*/ 948224 w 1880664"/>
                <a:gd name="connsiteY9" fmla="*/ 19221 h 482798"/>
                <a:gd name="connsiteX10" fmla="*/ 1880664 w 1880664"/>
                <a:gd name="connsiteY10" fmla="*/ 41771 h 482798"/>
                <a:gd name="connsiteX11" fmla="*/ 1879537 w 1880664"/>
                <a:gd name="connsiteY11" fmla="*/ 41771 h 482798"/>
                <a:gd name="connsiteX0" fmla="*/ 0 w 1880664"/>
                <a:gd name="connsiteY0" fmla="*/ 28275 h 470429"/>
                <a:gd name="connsiteX1" fmla="*/ 950480 w 1880664"/>
                <a:gd name="connsiteY1" fmla="*/ 87 h 470429"/>
                <a:gd name="connsiteX2" fmla="*/ 1513099 w 1880664"/>
                <a:gd name="connsiteY2" fmla="*/ 254903 h 470429"/>
                <a:gd name="connsiteX3" fmla="*/ 938077 w 1880664"/>
                <a:gd name="connsiteY3" fmla="*/ 463489 h 470429"/>
                <a:gd name="connsiteX4" fmla="*/ 553601 w 1880664"/>
                <a:gd name="connsiteY4" fmla="*/ 259411 h 470429"/>
                <a:gd name="connsiteX5" fmla="*/ 945969 w 1880664"/>
                <a:gd name="connsiteY5" fmla="*/ 3470 h 470429"/>
                <a:gd name="connsiteX6" fmla="*/ 1350741 w 1880664"/>
                <a:gd name="connsiteY6" fmla="*/ 242499 h 470429"/>
                <a:gd name="connsiteX7" fmla="*/ 932439 w 1880664"/>
                <a:gd name="connsiteY7" fmla="*/ 470254 h 470429"/>
                <a:gd name="connsiteX8" fmla="*/ 391240 w 1880664"/>
                <a:gd name="connsiteY8" fmla="*/ 249264 h 470429"/>
                <a:gd name="connsiteX9" fmla="*/ 948224 w 1880664"/>
                <a:gd name="connsiteY9" fmla="*/ 6852 h 470429"/>
                <a:gd name="connsiteX10" fmla="*/ 1880664 w 1880664"/>
                <a:gd name="connsiteY10" fmla="*/ 29402 h 470429"/>
                <a:gd name="connsiteX11" fmla="*/ 1879537 w 1880664"/>
                <a:gd name="connsiteY11" fmla="*/ 29402 h 470429"/>
                <a:gd name="connsiteX0" fmla="*/ 0 w 1880664"/>
                <a:gd name="connsiteY0" fmla="*/ 28275 h 470353"/>
                <a:gd name="connsiteX1" fmla="*/ 950480 w 1880664"/>
                <a:gd name="connsiteY1" fmla="*/ 87 h 470353"/>
                <a:gd name="connsiteX2" fmla="*/ 1513099 w 1880664"/>
                <a:gd name="connsiteY2" fmla="*/ 254903 h 470353"/>
                <a:gd name="connsiteX3" fmla="*/ 938077 w 1880664"/>
                <a:gd name="connsiteY3" fmla="*/ 463489 h 470353"/>
                <a:gd name="connsiteX4" fmla="*/ 553601 w 1880664"/>
                <a:gd name="connsiteY4" fmla="*/ 259411 h 470353"/>
                <a:gd name="connsiteX5" fmla="*/ 945969 w 1880664"/>
                <a:gd name="connsiteY5" fmla="*/ 3470 h 470353"/>
                <a:gd name="connsiteX6" fmla="*/ 1350741 w 1880664"/>
                <a:gd name="connsiteY6" fmla="*/ 242499 h 470353"/>
                <a:gd name="connsiteX7" fmla="*/ 932439 w 1880664"/>
                <a:gd name="connsiteY7" fmla="*/ 470254 h 470353"/>
                <a:gd name="connsiteX8" fmla="*/ 391240 w 1880664"/>
                <a:gd name="connsiteY8" fmla="*/ 249264 h 470353"/>
                <a:gd name="connsiteX9" fmla="*/ 948224 w 1880664"/>
                <a:gd name="connsiteY9" fmla="*/ 14744 h 470353"/>
                <a:gd name="connsiteX10" fmla="*/ 1880664 w 1880664"/>
                <a:gd name="connsiteY10" fmla="*/ 29402 h 470353"/>
                <a:gd name="connsiteX11" fmla="*/ 1879537 w 1880664"/>
                <a:gd name="connsiteY11" fmla="*/ 29402 h 470353"/>
                <a:gd name="connsiteX0" fmla="*/ 0 w 1880664"/>
                <a:gd name="connsiteY0" fmla="*/ 28275 h 470344"/>
                <a:gd name="connsiteX1" fmla="*/ 950480 w 1880664"/>
                <a:gd name="connsiteY1" fmla="*/ 87 h 470344"/>
                <a:gd name="connsiteX2" fmla="*/ 1513099 w 1880664"/>
                <a:gd name="connsiteY2" fmla="*/ 254903 h 470344"/>
                <a:gd name="connsiteX3" fmla="*/ 938077 w 1880664"/>
                <a:gd name="connsiteY3" fmla="*/ 463489 h 470344"/>
                <a:gd name="connsiteX4" fmla="*/ 553601 w 1880664"/>
                <a:gd name="connsiteY4" fmla="*/ 259411 h 470344"/>
                <a:gd name="connsiteX5" fmla="*/ 945969 w 1880664"/>
                <a:gd name="connsiteY5" fmla="*/ 3470 h 470344"/>
                <a:gd name="connsiteX6" fmla="*/ 1350741 w 1880664"/>
                <a:gd name="connsiteY6" fmla="*/ 242499 h 470344"/>
                <a:gd name="connsiteX7" fmla="*/ 932439 w 1880664"/>
                <a:gd name="connsiteY7" fmla="*/ 470254 h 470344"/>
                <a:gd name="connsiteX8" fmla="*/ 391240 w 1880664"/>
                <a:gd name="connsiteY8" fmla="*/ 249264 h 470344"/>
                <a:gd name="connsiteX9" fmla="*/ 948224 w 1880664"/>
                <a:gd name="connsiteY9" fmla="*/ 103816 h 470344"/>
                <a:gd name="connsiteX10" fmla="*/ 1880664 w 1880664"/>
                <a:gd name="connsiteY10" fmla="*/ 29402 h 470344"/>
                <a:gd name="connsiteX11" fmla="*/ 1879537 w 1880664"/>
                <a:gd name="connsiteY11" fmla="*/ 29402 h 470344"/>
                <a:gd name="connsiteX0" fmla="*/ 0 w 1880664"/>
                <a:gd name="connsiteY0" fmla="*/ 28275 h 470344"/>
                <a:gd name="connsiteX1" fmla="*/ 950480 w 1880664"/>
                <a:gd name="connsiteY1" fmla="*/ 87 h 470344"/>
                <a:gd name="connsiteX2" fmla="*/ 1513099 w 1880664"/>
                <a:gd name="connsiteY2" fmla="*/ 254903 h 470344"/>
                <a:gd name="connsiteX3" fmla="*/ 938077 w 1880664"/>
                <a:gd name="connsiteY3" fmla="*/ 463489 h 470344"/>
                <a:gd name="connsiteX4" fmla="*/ 553601 w 1880664"/>
                <a:gd name="connsiteY4" fmla="*/ 259411 h 470344"/>
                <a:gd name="connsiteX5" fmla="*/ 947096 w 1880664"/>
                <a:gd name="connsiteY5" fmla="*/ 94797 h 470344"/>
                <a:gd name="connsiteX6" fmla="*/ 1350741 w 1880664"/>
                <a:gd name="connsiteY6" fmla="*/ 242499 h 470344"/>
                <a:gd name="connsiteX7" fmla="*/ 932439 w 1880664"/>
                <a:gd name="connsiteY7" fmla="*/ 470254 h 470344"/>
                <a:gd name="connsiteX8" fmla="*/ 391240 w 1880664"/>
                <a:gd name="connsiteY8" fmla="*/ 249264 h 470344"/>
                <a:gd name="connsiteX9" fmla="*/ 948224 w 1880664"/>
                <a:gd name="connsiteY9" fmla="*/ 103816 h 470344"/>
                <a:gd name="connsiteX10" fmla="*/ 1880664 w 1880664"/>
                <a:gd name="connsiteY10" fmla="*/ 29402 h 470344"/>
                <a:gd name="connsiteX11" fmla="*/ 1879537 w 1880664"/>
                <a:gd name="connsiteY11" fmla="*/ 29402 h 470344"/>
                <a:gd name="connsiteX0" fmla="*/ 0 w 1880664"/>
                <a:gd name="connsiteY0" fmla="*/ 2925 h 444994"/>
                <a:gd name="connsiteX1" fmla="*/ 951608 w 1880664"/>
                <a:gd name="connsiteY1" fmla="*/ 4052 h 444994"/>
                <a:gd name="connsiteX2" fmla="*/ 1513099 w 1880664"/>
                <a:gd name="connsiteY2" fmla="*/ 229553 h 444994"/>
                <a:gd name="connsiteX3" fmla="*/ 938077 w 1880664"/>
                <a:gd name="connsiteY3" fmla="*/ 438139 h 444994"/>
                <a:gd name="connsiteX4" fmla="*/ 553601 w 1880664"/>
                <a:gd name="connsiteY4" fmla="*/ 234061 h 444994"/>
                <a:gd name="connsiteX5" fmla="*/ 947096 w 1880664"/>
                <a:gd name="connsiteY5" fmla="*/ 69447 h 444994"/>
                <a:gd name="connsiteX6" fmla="*/ 1350741 w 1880664"/>
                <a:gd name="connsiteY6" fmla="*/ 217149 h 444994"/>
                <a:gd name="connsiteX7" fmla="*/ 932439 w 1880664"/>
                <a:gd name="connsiteY7" fmla="*/ 444904 h 444994"/>
                <a:gd name="connsiteX8" fmla="*/ 391240 w 1880664"/>
                <a:gd name="connsiteY8" fmla="*/ 223914 h 444994"/>
                <a:gd name="connsiteX9" fmla="*/ 948224 w 1880664"/>
                <a:gd name="connsiteY9" fmla="*/ 78466 h 444994"/>
                <a:gd name="connsiteX10" fmla="*/ 1880664 w 1880664"/>
                <a:gd name="connsiteY10" fmla="*/ 4052 h 444994"/>
                <a:gd name="connsiteX11" fmla="*/ 1879537 w 1880664"/>
                <a:gd name="connsiteY11" fmla="*/ 4052 h 444994"/>
                <a:gd name="connsiteX0" fmla="*/ 0 w 1880664"/>
                <a:gd name="connsiteY0" fmla="*/ 2925 h 444994"/>
                <a:gd name="connsiteX1" fmla="*/ 951608 w 1880664"/>
                <a:gd name="connsiteY1" fmla="*/ 4052 h 444994"/>
                <a:gd name="connsiteX2" fmla="*/ 1513099 w 1880664"/>
                <a:gd name="connsiteY2" fmla="*/ 229553 h 444994"/>
                <a:gd name="connsiteX3" fmla="*/ 938077 w 1880664"/>
                <a:gd name="connsiteY3" fmla="*/ 438139 h 444994"/>
                <a:gd name="connsiteX4" fmla="*/ 553601 w 1880664"/>
                <a:gd name="connsiteY4" fmla="*/ 234061 h 444994"/>
                <a:gd name="connsiteX5" fmla="*/ 947096 w 1880664"/>
                <a:gd name="connsiteY5" fmla="*/ 69447 h 444994"/>
                <a:gd name="connsiteX6" fmla="*/ 1350741 w 1880664"/>
                <a:gd name="connsiteY6" fmla="*/ 217149 h 444994"/>
                <a:gd name="connsiteX7" fmla="*/ 932439 w 1880664"/>
                <a:gd name="connsiteY7" fmla="*/ 444904 h 444994"/>
                <a:gd name="connsiteX8" fmla="*/ 391240 w 1880664"/>
                <a:gd name="connsiteY8" fmla="*/ 223914 h 444994"/>
                <a:gd name="connsiteX9" fmla="*/ 948224 w 1880664"/>
                <a:gd name="connsiteY9" fmla="*/ 78466 h 444994"/>
                <a:gd name="connsiteX10" fmla="*/ 1880664 w 1880664"/>
                <a:gd name="connsiteY10" fmla="*/ 4052 h 444994"/>
                <a:gd name="connsiteX11" fmla="*/ 1879537 w 1880664"/>
                <a:gd name="connsiteY11" fmla="*/ 4052 h 444994"/>
                <a:gd name="connsiteX0" fmla="*/ 0 w 1880664"/>
                <a:gd name="connsiteY0" fmla="*/ 3196 h 445265"/>
                <a:gd name="connsiteX1" fmla="*/ 951608 w 1880664"/>
                <a:gd name="connsiteY1" fmla="*/ 4323 h 445265"/>
                <a:gd name="connsiteX2" fmla="*/ 1513099 w 1880664"/>
                <a:gd name="connsiteY2" fmla="*/ 229824 h 445265"/>
                <a:gd name="connsiteX3" fmla="*/ 938077 w 1880664"/>
                <a:gd name="connsiteY3" fmla="*/ 438410 h 445265"/>
                <a:gd name="connsiteX4" fmla="*/ 553601 w 1880664"/>
                <a:gd name="connsiteY4" fmla="*/ 234332 h 445265"/>
                <a:gd name="connsiteX5" fmla="*/ 947096 w 1880664"/>
                <a:gd name="connsiteY5" fmla="*/ 69718 h 445265"/>
                <a:gd name="connsiteX6" fmla="*/ 1350741 w 1880664"/>
                <a:gd name="connsiteY6" fmla="*/ 217420 h 445265"/>
                <a:gd name="connsiteX7" fmla="*/ 932439 w 1880664"/>
                <a:gd name="connsiteY7" fmla="*/ 445175 h 445265"/>
                <a:gd name="connsiteX8" fmla="*/ 391240 w 1880664"/>
                <a:gd name="connsiteY8" fmla="*/ 224185 h 445265"/>
                <a:gd name="connsiteX9" fmla="*/ 948224 w 1880664"/>
                <a:gd name="connsiteY9" fmla="*/ 78737 h 445265"/>
                <a:gd name="connsiteX10" fmla="*/ 1880664 w 1880664"/>
                <a:gd name="connsiteY10" fmla="*/ 4323 h 445265"/>
                <a:gd name="connsiteX11" fmla="*/ 1879537 w 1880664"/>
                <a:gd name="connsiteY11" fmla="*/ 4323 h 445265"/>
                <a:gd name="connsiteX0" fmla="*/ 0 w 1880664"/>
                <a:gd name="connsiteY0" fmla="*/ 3196 h 445265"/>
                <a:gd name="connsiteX1" fmla="*/ 951608 w 1880664"/>
                <a:gd name="connsiteY1" fmla="*/ 4323 h 445265"/>
                <a:gd name="connsiteX2" fmla="*/ 1513099 w 1880664"/>
                <a:gd name="connsiteY2" fmla="*/ 229824 h 445265"/>
                <a:gd name="connsiteX3" fmla="*/ 938077 w 1880664"/>
                <a:gd name="connsiteY3" fmla="*/ 438410 h 445265"/>
                <a:gd name="connsiteX4" fmla="*/ 553601 w 1880664"/>
                <a:gd name="connsiteY4" fmla="*/ 234332 h 445265"/>
                <a:gd name="connsiteX5" fmla="*/ 947096 w 1880664"/>
                <a:gd name="connsiteY5" fmla="*/ 69718 h 445265"/>
                <a:gd name="connsiteX6" fmla="*/ 1350741 w 1880664"/>
                <a:gd name="connsiteY6" fmla="*/ 217420 h 445265"/>
                <a:gd name="connsiteX7" fmla="*/ 932439 w 1880664"/>
                <a:gd name="connsiteY7" fmla="*/ 445175 h 445265"/>
                <a:gd name="connsiteX8" fmla="*/ 391240 w 1880664"/>
                <a:gd name="connsiteY8" fmla="*/ 224185 h 445265"/>
                <a:gd name="connsiteX9" fmla="*/ 948224 w 1880664"/>
                <a:gd name="connsiteY9" fmla="*/ 78737 h 445265"/>
                <a:gd name="connsiteX10" fmla="*/ 1880664 w 1880664"/>
                <a:gd name="connsiteY10" fmla="*/ 4323 h 445265"/>
                <a:gd name="connsiteX11" fmla="*/ 1879537 w 1880664"/>
                <a:gd name="connsiteY11" fmla="*/ 4323 h 445265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47096 w 1880664"/>
                <a:gd name="connsiteY5" fmla="*/ 6971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3196 h 445260"/>
                <a:gd name="connsiteX1" fmla="*/ 951608 w 1880664"/>
                <a:gd name="connsiteY1" fmla="*/ 4323 h 445260"/>
                <a:gd name="connsiteX2" fmla="*/ 1513099 w 1880664"/>
                <a:gd name="connsiteY2" fmla="*/ 229824 h 445260"/>
                <a:gd name="connsiteX3" fmla="*/ 938077 w 1880664"/>
                <a:gd name="connsiteY3" fmla="*/ 438410 h 445260"/>
                <a:gd name="connsiteX4" fmla="*/ 553601 w 1880664"/>
                <a:gd name="connsiteY4" fmla="*/ 234332 h 445260"/>
                <a:gd name="connsiteX5" fmla="*/ 951606 w 1880664"/>
                <a:gd name="connsiteY5" fmla="*/ 2068 h 445260"/>
                <a:gd name="connsiteX6" fmla="*/ 1350741 w 1880664"/>
                <a:gd name="connsiteY6" fmla="*/ 217420 h 445260"/>
                <a:gd name="connsiteX7" fmla="*/ 932439 w 1880664"/>
                <a:gd name="connsiteY7" fmla="*/ 445175 h 445260"/>
                <a:gd name="connsiteX8" fmla="*/ 391240 w 1880664"/>
                <a:gd name="connsiteY8" fmla="*/ 224185 h 445260"/>
                <a:gd name="connsiteX9" fmla="*/ 964009 w 1880664"/>
                <a:gd name="connsiteY9" fmla="*/ 141877 h 445260"/>
                <a:gd name="connsiteX10" fmla="*/ 1880664 w 1880664"/>
                <a:gd name="connsiteY10" fmla="*/ 4323 h 445260"/>
                <a:gd name="connsiteX11" fmla="*/ 1879537 w 1880664"/>
                <a:gd name="connsiteY11" fmla="*/ 4323 h 445260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449972"/>
                <a:gd name="connsiteX1" fmla="*/ 951608 w 1880664"/>
                <a:gd name="connsiteY1" fmla="*/ 9021 h 449972"/>
                <a:gd name="connsiteX2" fmla="*/ 1513099 w 1880664"/>
                <a:gd name="connsiteY2" fmla="*/ 234522 h 449972"/>
                <a:gd name="connsiteX3" fmla="*/ 938077 w 1880664"/>
                <a:gd name="connsiteY3" fmla="*/ 443108 h 449972"/>
                <a:gd name="connsiteX4" fmla="*/ 553601 w 1880664"/>
                <a:gd name="connsiteY4" fmla="*/ 239030 h 449972"/>
                <a:gd name="connsiteX5" fmla="*/ 951606 w 1880664"/>
                <a:gd name="connsiteY5" fmla="*/ 6766 h 449972"/>
                <a:gd name="connsiteX6" fmla="*/ 1350741 w 1880664"/>
                <a:gd name="connsiteY6" fmla="*/ 222118 h 449972"/>
                <a:gd name="connsiteX7" fmla="*/ 932439 w 1880664"/>
                <a:gd name="connsiteY7" fmla="*/ 449873 h 449972"/>
                <a:gd name="connsiteX8" fmla="*/ 391240 w 1880664"/>
                <a:gd name="connsiteY8" fmla="*/ 228883 h 449972"/>
                <a:gd name="connsiteX9" fmla="*/ 945969 w 1880664"/>
                <a:gd name="connsiteY9" fmla="*/ 0 h 449972"/>
                <a:gd name="connsiteX10" fmla="*/ 1880664 w 1880664"/>
                <a:gd name="connsiteY10" fmla="*/ 9021 h 449972"/>
                <a:gd name="connsiteX11" fmla="*/ 1879537 w 1880664"/>
                <a:gd name="connsiteY11" fmla="*/ 9021 h 449972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8077 w 1880664"/>
                <a:gd name="connsiteY3" fmla="*/ 443108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8077 w 1880664"/>
                <a:gd name="connsiteY3" fmla="*/ 373203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6950 w 1880664"/>
                <a:gd name="connsiteY3" fmla="*/ 444236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945969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7894 h 540138"/>
                <a:gd name="connsiteX1" fmla="*/ 951608 w 1880664"/>
                <a:gd name="connsiteY1" fmla="*/ 9021 h 540138"/>
                <a:gd name="connsiteX2" fmla="*/ 1513099 w 1880664"/>
                <a:gd name="connsiteY2" fmla="*/ 234522 h 540138"/>
                <a:gd name="connsiteX3" fmla="*/ 936950 w 1880664"/>
                <a:gd name="connsiteY3" fmla="*/ 444236 h 540138"/>
                <a:gd name="connsiteX4" fmla="*/ 553601 w 1880664"/>
                <a:gd name="connsiteY4" fmla="*/ 239030 h 540138"/>
                <a:gd name="connsiteX5" fmla="*/ 951606 w 1880664"/>
                <a:gd name="connsiteY5" fmla="*/ 6766 h 540138"/>
                <a:gd name="connsiteX6" fmla="*/ 1350741 w 1880664"/>
                <a:gd name="connsiteY6" fmla="*/ 222118 h 540138"/>
                <a:gd name="connsiteX7" fmla="*/ 935821 w 1880664"/>
                <a:gd name="connsiteY7" fmla="*/ 540072 h 540138"/>
                <a:gd name="connsiteX8" fmla="*/ 391240 w 1880664"/>
                <a:gd name="connsiteY8" fmla="*/ 228883 h 540138"/>
                <a:gd name="connsiteX9" fmla="*/ 1132006 w 1880664"/>
                <a:gd name="connsiteY9" fmla="*/ 0 h 540138"/>
                <a:gd name="connsiteX10" fmla="*/ 1880664 w 1880664"/>
                <a:gd name="connsiteY10" fmla="*/ 9021 h 540138"/>
                <a:gd name="connsiteX11" fmla="*/ 1879537 w 1880664"/>
                <a:gd name="connsiteY11" fmla="*/ 9021 h 540138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51606 w 1880664"/>
                <a:gd name="connsiteY5" fmla="*/ 140938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50478 w 1880664"/>
                <a:gd name="connsiteY5" fmla="*/ 140938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95160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936950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938075 w 1880664"/>
                <a:gd name="connsiteY5" fmla="*/ 63141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812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812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8830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66564 w 1947228"/>
                <a:gd name="connsiteY0" fmla="*/ 142066 h 674317"/>
                <a:gd name="connsiteX1" fmla="*/ 77298 w 1947228"/>
                <a:gd name="connsiteY1" fmla="*/ 142855 h 674317"/>
                <a:gd name="connsiteX2" fmla="*/ 1076802 w 1947228"/>
                <a:gd name="connsiteY2" fmla="*/ 143193 h 674317"/>
                <a:gd name="connsiteX3" fmla="*/ 1579663 w 1947228"/>
                <a:gd name="connsiteY3" fmla="*/ 368694 h 674317"/>
                <a:gd name="connsiteX4" fmla="*/ 1086948 w 1947228"/>
                <a:gd name="connsiteY4" fmla="*/ 578408 h 674317"/>
                <a:gd name="connsiteX5" fmla="*/ 620165 w 1947228"/>
                <a:gd name="connsiteY5" fmla="*/ 373202 h 674317"/>
                <a:gd name="connsiteX6" fmla="*/ 1080181 w 1947228"/>
                <a:gd name="connsiteY6" fmla="*/ 143192 h 674317"/>
                <a:gd name="connsiteX7" fmla="*/ 1417305 w 1947228"/>
                <a:gd name="connsiteY7" fmla="*/ 356290 h 674317"/>
                <a:gd name="connsiteX8" fmla="*/ 1002385 w 1947228"/>
                <a:gd name="connsiteY8" fmla="*/ 674244 h 674317"/>
                <a:gd name="connsiteX9" fmla="*/ 457804 w 1947228"/>
                <a:gd name="connsiteY9" fmla="*/ 363055 h 674317"/>
                <a:gd name="connsiteX10" fmla="*/ 1045231 w 1947228"/>
                <a:gd name="connsiteY10" fmla="*/ 0 h 674317"/>
                <a:gd name="connsiteX11" fmla="*/ 1947228 w 1947228"/>
                <a:gd name="connsiteY11" fmla="*/ 143193 h 674317"/>
                <a:gd name="connsiteX12" fmla="*/ 1946101 w 1947228"/>
                <a:gd name="connsiteY12" fmla="*/ 143193 h 674317"/>
                <a:gd name="connsiteX0" fmla="*/ 0 w 1880664"/>
                <a:gd name="connsiteY0" fmla="*/ 142066 h 674317"/>
                <a:gd name="connsiteX1" fmla="*/ 261038 w 1880664"/>
                <a:gd name="connsiteY1" fmla="*/ 237565 h 674317"/>
                <a:gd name="connsiteX2" fmla="*/ 1010238 w 1880664"/>
                <a:gd name="connsiteY2" fmla="*/ 143193 h 674317"/>
                <a:gd name="connsiteX3" fmla="*/ 1513099 w 1880664"/>
                <a:gd name="connsiteY3" fmla="*/ 368694 h 674317"/>
                <a:gd name="connsiteX4" fmla="*/ 1020384 w 1880664"/>
                <a:gd name="connsiteY4" fmla="*/ 578408 h 674317"/>
                <a:gd name="connsiteX5" fmla="*/ 553601 w 1880664"/>
                <a:gd name="connsiteY5" fmla="*/ 373202 h 674317"/>
                <a:gd name="connsiteX6" fmla="*/ 1013617 w 1880664"/>
                <a:gd name="connsiteY6" fmla="*/ 143192 h 674317"/>
                <a:gd name="connsiteX7" fmla="*/ 1350741 w 1880664"/>
                <a:gd name="connsiteY7" fmla="*/ 356290 h 674317"/>
                <a:gd name="connsiteX8" fmla="*/ 935821 w 1880664"/>
                <a:gd name="connsiteY8" fmla="*/ 674244 h 674317"/>
                <a:gd name="connsiteX9" fmla="*/ 391240 w 1880664"/>
                <a:gd name="connsiteY9" fmla="*/ 363055 h 674317"/>
                <a:gd name="connsiteX10" fmla="*/ 978667 w 1880664"/>
                <a:gd name="connsiteY10" fmla="*/ 0 h 674317"/>
                <a:gd name="connsiteX11" fmla="*/ 1880664 w 1880664"/>
                <a:gd name="connsiteY11" fmla="*/ 143193 h 674317"/>
                <a:gd name="connsiteX12" fmla="*/ 1879537 w 1880664"/>
                <a:gd name="connsiteY12" fmla="*/ 143193 h 674317"/>
                <a:gd name="connsiteX0" fmla="*/ 0 w 1880664"/>
                <a:gd name="connsiteY0" fmla="*/ 142066 h 674317"/>
                <a:gd name="connsiteX1" fmla="*/ 320795 w 1880664"/>
                <a:gd name="connsiteY1" fmla="*/ 142855 h 674317"/>
                <a:gd name="connsiteX2" fmla="*/ 1010238 w 1880664"/>
                <a:gd name="connsiteY2" fmla="*/ 143193 h 674317"/>
                <a:gd name="connsiteX3" fmla="*/ 1513099 w 1880664"/>
                <a:gd name="connsiteY3" fmla="*/ 368694 h 674317"/>
                <a:gd name="connsiteX4" fmla="*/ 1020384 w 1880664"/>
                <a:gd name="connsiteY4" fmla="*/ 578408 h 674317"/>
                <a:gd name="connsiteX5" fmla="*/ 553601 w 1880664"/>
                <a:gd name="connsiteY5" fmla="*/ 373202 h 674317"/>
                <a:gd name="connsiteX6" fmla="*/ 1013617 w 1880664"/>
                <a:gd name="connsiteY6" fmla="*/ 143192 h 674317"/>
                <a:gd name="connsiteX7" fmla="*/ 1350741 w 1880664"/>
                <a:gd name="connsiteY7" fmla="*/ 356290 h 674317"/>
                <a:gd name="connsiteX8" fmla="*/ 935821 w 1880664"/>
                <a:gd name="connsiteY8" fmla="*/ 674244 h 674317"/>
                <a:gd name="connsiteX9" fmla="*/ 391240 w 1880664"/>
                <a:gd name="connsiteY9" fmla="*/ 363055 h 674317"/>
                <a:gd name="connsiteX10" fmla="*/ 978667 w 1880664"/>
                <a:gd name="connsiteY10" fmla="*/ 0 h 674317"/>
                <a:gd name="connsiteX11" fmla="*/ 1880664 w 1880664"/>
                <a:gd name="connsiteY11" fmla="*/ 143193 h 674317"/>
                <a:gd name="connsiteX12" fmla="*/ 1879537 w 1880664"/>
                <a:gd name="connsiteY12" fmla="*/ 143193 h 674317"/>
                <a:gd name="connsiteX0" fmla="*/ 0 w 1880664"/>
                <a:gd name="connsiteY0" fmla="*/ 142066 h 674317"/>
                <a:gd name="connsiteX1" fmla="*/ 1010238 w 1880664"/>
                <a:gd name="connsiteY1" fmla="*/ 143193 h 674317"/>
                <a:gd name="connsiteX2" fmla="*/ 1513099 w 1880664"/>
                <a:gd name="connsiteY2" fmla="*/ 368694 h 674317"/>
                <a:gd name="connsiteX3" fmla="*/ 1020384 w 1880664"/>
                <a:gd name="connsiteY3" fmla="*/ 578408 h 674317"/>
                <a:gd name="connsiteX4" fmla="*/ 553601 w 1880664"/>
                <a:gd name="connsiteY4" fmla="*/ 373202 h 674317"/>
                <a:gd name="connsiteX5" fmla="*/ 1013617 w 1880664"/>
                <a:gd name="connsiteY5" fmla="*/ 143192 h 674317"/>
                <a:gd name="connsiteX6" fmla="*/ 1350741 w 1880664"/>
                <a:gd name="connsiteY6" fmla="*/ 356290 h 674317"/>
                <a:gd name="connsiteX7" fmla="*/ 935821 w 1880664"/>
                <a:gd name="connsiteY7" fmla="*/ 674244 h 674317"/>
                <a:gd name="connsiteX8" fmla="*/ 391240 w 1880664"/>
                <a:gd name="connsiteY8" fmla="*/ 363055 h 674317"/>
                <a:gd name="connsiteX9" fmla="*/ 978667 w 1880664"/>
                <a:gd name="connsiteY9" fmla="*/ 0 h 674317"/>
                <a:gd name="connsiteX10" fmla="*/ 1880664 w 1880664"/>
                <a:gd name="connsiteY10" fmla="*/ 143193 h 674317"/>
                <a:gd name="connsiteX11" fmla="*/ 1879537 w 1880664"/>
                <a:gd name="connsiteY11" fmla="*/ 143193 h 674317"/>
                <a:gd name="connsiteX0" fmla="*/ 0 w 1880664"/>
                <a:gd name="connsiteY0" fmla="*/ 15904 h 548148"/>
                <a:gd name="connsiteX1" fmla="*/ 1010238 w 1880664"/>
                <a:gd name="connsiteY1" fmla="*/ 17031 h 548148"/>
                <a:gd name="connsiteX2" fmla="*/ 1513099 w 1880664"/>
                <a:gd name="connsiteY2" fmla="*/ 242532 h 548148"/>
                <a:gd name="connsiteX3" fmla="*/ 1020384 w 1880664"/>
                <a:gd name="connsiteY3" fmla="*/ 452246 h 548148"/>
                <a:gd name="connsiteX4" fmla="*/ 553601 w 1880664"/>
                <a:gd name="connsiteY4" fmla="*/ 247040 h 548148"/>
                <a:gd name="connsiteX5" fmla="*/ 1013617 w 1880664"/>
                <a:gd name="connsiteY5" fmla="*/ 17030 h 548148"/>
                <a:gd name="connsiteX6" fmla="*/ 1350741 w 1880664"/>
                <a:gd name="connsiteY6" fmla="*/ 230128 h 548148"/>
                <a:gd name="connsiteX7" fmla="*/ 935821 w 1880664"/>
                <a:gd name="connsiteY7" fmla="*/ 548082 h 548148"/>
                <a:gd name="connsiteX8" fmla="*/ 391240 w 1880664"/>
                <a:gd name="connsiteY8" fmla="*/ 236893 h 548148"/>
                <a:gd name="connsiteX9" fmla="*/ 920037 w 1880664"/>
                <a:gd name="connsiteY9" fmla="*/ 12520 h 548148"/>
                <a:gd name="connsiteX10" fmla="*/ 1880664 w 1880664"/>
                <a:gd name="connsiteY10" fmla="*/ 17031 h 548148"/>
                <a:gd name="connsiteX11" fmla="*/ 1879537 w 1880664"/>
                <a:gd name="connsiteY11" fmla="*/ 17031 h 548148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55512 h 491911"/>
                <a:gd name="connsiteX1" fmla="*/ 1010238 w 1880664"/>
                <a:gd name="connsiteY1" fmla="*/ 56639 h 491911"/>
                <a:gd name="connsiteX2" fmla="*/ 1513099 w 1880664"/>
                <a:gd name="connsiteY2" fmla="*/ 282140 h 491911"/>
                <a:gd name="connsiteX3" fmla="*/ 1020384 w 1880664"/>
                <a:gd name="connsiteY3" fmla="*/ 491854 h 491911"/>
                <a:gd name="connsiteX4" fmla="*/ 553601 w 1880664"/>
                <a:gd name="connsiteY4" fmla="*/ 286648 h 491911"/>
                <a:gd name="connsiteX5" fmla="*/ 1013617 w 1880664"/>
                <a:gd name="connsiteY5" fmla="*/ 56638 h 491911"/>
                <a:gd name="connsiteX6" fmla="*/ 1350741 w 1880664"/>
                <a:gd name="connsiteY6" fmla="*/ 269736 h 491911"/>
                <a:gd name="connsiteX7" fmla="*/ 916653 w 1880664"/>
                <a:gd name="connsiteY7" fmla="*/ 490725 h 491911"/>
                <a:gd name="connsiteX8" fmla="*/ 391240 w 1880664"/>
                <a:gd name="connsiteY8" fmla="*/ 276501 h 491911"/>
                <a:gd name="connsiteX9" fmla="*/ 920037 w 1880664"/>
                <a:gd name="connsiteY9" fmla="*/ 52128 h 491911"/>
                <a:gd name="connsiteX10" fmla="*/ 1880664 w 1880664"/>
                <a:gd name="connsiteY10" fmla="*/ 56639 h 491911"/>
                <a:gd name="connsiteX11" fmla="*/ 1879537 w 1880664"/>
                <a:gd name="connsiteY11" fmla="*/ 56639 h 491911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91665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0741 w 1880664"/>
                <a:gd name="connsiteY6" fmla="*/ 230128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920037 w 1880664"/>
                <a:gd name="connsiteY9" fmla="*/ 12520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1013617 w 1880664"/>
                <a:gd name="connsiteY5" fmla="*/ 17030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51604 w 1880664"/>
                <a:gd name="connsiteY5" fmla="*/ 15902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2584 w 1880664"/>
                <a:gd name="connsiteY5" fmla="*/ 2372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11" fmla="*/ 1879537 w 1880664"/>
                <a:gd name="connsiteY11" fmla="*/ 17031 h 452303"/>
                <a:gd name="connsiteX0" fmla="*/ 0 w 1880664"/>
                <a:gd name="connsiteY0" fmla="*/ 15904 h 452303"/>
                <a:gd name="connsiteX1" fmla="*/ 1010238 w 1880664"/>
                <a:gd name="connsiteY1" fmla="*/ 17031 h 452303"/>
                <a:gd name="connsiteX2" fmla="*/ 1513099 w 1880664"/>
                <a:gd name="connsiteY2" fmla="*/ 242532 h 452303"/>
                <a:gd name="connsiteX3" fmla="*/ 1020384 w 1880664"/>
                <a:gd name="connsiteY3" fmla="*/ 452246 h 452303"/>
                <a:gd name="connsiteX4" fmla="*/ 553601 w 1880664"/>
                <a:gd name="connsiteY4" fmla="*/ 247040 h 452303"/>
                <a:gd name="connsiteX5" fmla="*/ 944839 w 1880664"/>
                <a:gd name="connsiteY5" fmla="*/ 17029 h 452303"/>
                <a:gd name="connsiteX6" fmla="*/ 1357506 w 1880664"/>
                <a:gd name="connsiteY6" fmla="*/ 215471 h 452303"/>
                <a:gd name="connsiteX7" fmla="*/ 885083 w 1880664"/>
                <a:gd name="connsiteY7" fmla="*/ 451117 h 452303"/>
                <a:gd name="connsiteX8" fmla="*/ 391240 w 1880664"/>
                <a:gd name="connsiteY8" fmla="*/ 236893 h 452303"/>
                <a:gd name="connsiteX9" fmla="*/ 896359 w 1880664"/>
                <a:gd name="connsiteY9" fmla="*/ 5755 h 452303"/>
                <a:gd name="connsiteX10" fmla="*/ 1880664 w 1880664"/>
                <a:gd name="connsiteY10" fmla="*/ 17031 h 452303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6" fmla="*/ 1357506 w 1513122"/>
                <a:gd name="connsiteY6" fmla="*/ 215471 h 452303"/>
                <a:gd name="connsiteX7" fmla="*/ 885083 w 1513122"/>
                <a:gd name="connsiteY7" fmla="*/ 451117 h 452303"/>
                <a:gd name="connsiteX8" fmla="*/ 391240 w 1513122"/>
                <a:gd name="connsiteY8" fmla="*/ 236893 h 452303"/>
                <a:gd name="connsiteX9" fmla="*/ 896359 w 1513122"/>
                <a:gd name="connsiteY9" fmla="*/ 5755 h 452303"/>
                <a:gd name="connsiteX0" fmla="*/ 0 w 1513122"/>
                <a:gd name="connsiteY0" fmla="*/ 15904 h 460652"/>
                <a:gd name="connsiteX1" fmla="*/ 1010238 w 1513122"/>
                <a:gd name="connsiteY1" fmla="*/ 17031 h 460652"/>
                <a:gd name="connsiteX2" fmla="*/ 1513099 w 1513122"/>
                <a:gd name="connsiteY2" fmla="*/ 242532 h 460652"/>
                <a:gd name="connsiteX3" fmla="*/ 1020384 w 1513122"/>
                <a:gd name="connsiteY3" fmla="*/ 452246 h 460652"/>
                <a:gd name="connsiteX4" fmla="*/ 553601 w 1513122"/>
                <a:gd name="connsiteY4" fmla="*/ 247040 h 460652"/>
                <a:gd name="connsiteX5" fmla="*/ 944839 w 1513122"/>
                <a:gd name="connsiteY5" fmla="*/ 17029 h 460652"/>
                <a:gd name="connsiteX6" fmla="*/ 1357506 w 1513122"/>
                <a:gd name="connsiteY6" fmla="*/ 215471 h 460652"/>
                <a:gd name="connsiteX7" fmla="*/ 885083 w 1513122"/>
                <a:gd name="connsiteY7" fmla="*/ 451117 h 460652"/>
                <a:gd name="connsiteX8" fmla="*/ 896359 w 1513122"/>
                <a:gd name="connsiteY8" fmla="*/ 5755 h 460652"/>
                <a:gd name="connsiteX0" fmla="*/ 0 w 1513122"/>
                <a:gd name="connsiteY0" fmla="*/ 15904 h 460652"/>
                <a:gd name="connsiteX1" fmla="*/ 1010238 w 1513122"/>
                <a:gd name="connsiteY1" fmla="*/ 17031 h 460652"/>
                <a:gd name="connsiteX2" fmla="*/ 1513099 w 1513122"/>
                <a:gd name="connsiteY2" fmla="*/ 242532 h 460652"/>
                <a:gd name="connsiteX3" fmla="*/ 1020384 w 1513122"/>
                <a:gd name="connsiteY3" fmla="*/ 452246 h 460652"/>
                <a:gd name="connsiteX4" fmla="*/ 553601 w 1513122"/>
                <a:gd name="connsiteY4" fmla="*/ 247040 h 460652"/>
                <a:gd name="connsiteX5" fmla="*/ 944839 w 1513122"/>
                <a:gd name="connsiteY5" fmla="*/ 17029 h 460652"/>
                <a:gd name="connsiteX6" fmla="*/ 1357506 w 1513122"/>
                <a:gd name="connsiteY6" fmla="*/ 215471 h 460652"/>
                <a:gd name="connsiteX7" fmla="*/ 885083 w 1513122"/>
                <a:gd name="connsiteY7" fmla="*/ 451117 h 460652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6" fmla="*/ 1357506 w 1513122"/>
                <a:gd name="connsiteY6" fmla="*/ 215471 h 452303"/>
                <a:gd name="connsiteX0" fmla="*/ 0 w 1513122"/>
                <a:gd name="connsiteY0" fmla="*/ 15904 h 452303"/>
                <a:gd name="connsiteX1" fmla="*/ 1010238 w 1513122"/>
                <a:gd name="connsiteY1" fmla="*/ 17031 h 452303"/>
                <a:gd name="connsiteX2" fmla="*/ 1513099 w 1513122"/>
                <a:gd name="connsiteY2" fmla="*/ 242532 h 452303"/>
                <a:gd name="connsiteX3" fmla="*/ 1020384 w 1513122"/>
                <a:gd name="connsiteY3" fmla="*/ 452246 h 452303"/>
                <a:gd name="connsiteX4" fmla="*/ 553601 w 1513122"/>
                <a:gd name="connsiteY4" fmla="*/ 247040 h 452303"/>
                <a:gd name="connsiteX5" fmla="*/ 944839 w 1513122"/>
                <a:gd name="connsiteY5" fmla="*/ 17029 h 452303"/>
                <a:gd name="connsiteX0" fmla="*/ 0 w 1513109"/>
                <a:gd name="connsiteY0" fmla="*/ 10407 h 446785"/>
                <a:gd name="connsiteX1" fmla="*/ 1009110 w 1513109"/>
                <a:gd name="connsiteY1" fmla="*/ 19427 h 446785"/>
                <a:gd name="connsiteX2" fmla="*/ 1513099 w 1513109"/>
                <a:gd name="connsiteY2" fmla="*/ 237035 h 446785"/>
                <a:gd name="connsiteX3" fmla="*/ 1020384 w 1513109"/>
                <a:gd name="connsiteY3" fmla="*/ 446749 h 446785"/>
                <a:gd name="connsiteX4" fmla="*/ 553601 w 1513109"/>
                <a:gd name="connsiteY4" fmla="*/ 241543 h 446785"/>
                <a:gd name="connsiteX5" fmla="*/ 944839 w 1513109"/>
                <a:gd name="connsiteY5" fmla="*/ 11532 h 446785"/>
                <a:gd name="connsiteX0" fmla="*/ 0 w 1513109"/>
                <a:gd name="connsiteY0" fmla="*/ 0 h 436378"/>
                <a:gd name="connsiteX1" fmla="*/ 1009110 w 1513109"/>
                <a:gd name="connsiteY1" fmla="*/ 9020 h 436378"/>
                <a:gd name="connsiteX2" fmla="*/ 1513099 w 1513109"/>
                <a:gd name="connsiteY2" fmla="*/ 226628 h 436378"/>
                <a:gd name="connsiteX3" fmla="*/ 1020384 w 1513109"/>
                <a:gd name="connsiteY3" fmla="*/ 436342 h 436378"/>
                <a:gd name="connsiteX4" fmla="*/ 553601 w 1513109"/>
                <a:gd name="connsiteY4" fmla="*/ 231136 h 436378"/>
                <a:gd name="connsiteX5" fmla="*/ 944839 w 1513109"/>
                <a:gd name="connsiteY5" fmla="*/ 1125 h 436378"/>
                <a:gd name="connsiteX0" fmla="*/ 0 w 1513109"/>
                <a:gd name="connsiteY0" fmla="*/ 7905 h 444283"/>
                <a:gd name="connsiteX1" fmla="*/ 1009110 w 1513109"/>
                <a:gd name="connsiteY1" fmla="*/ 16925 h 444283"/>
                <a:gd name="connsiteX2" fmla="*/ 1513099 w 1513109"/>
                <a:gd name="connsiteY2" fmla="*/ 234533 h 444283"/>
                <a:gd name="connsiteX3" fmla="*/ 1020384 w 1513109"/>
                <a:gd name="connsiteY3" fmla="*/ 444247 h 444283"/>
                <a:gd name="connsiteX4" fmla="*/ 553601 w 1513109"/>
                <a:gd name="connsiteY4" fmla="*/ 239041 h 444283"/>
                <a:gd name="connsiteX5" fmla="*/ 948222 w 1513109"/>
                <a:gd name="connsiteY5" fmla="*/ 10 h 444283"/>
                <a:gd name="connsiteX0" fmla="*/ 0 w 1513109"/>
                <a:gd name="connsiteY0" fmla="*/ 1141 h 437519"/>
                <a:gd name="connsiteX1" fmla="*/ 1009110 w 1513109"/>
                <a:gd name="connsiteY1" fmla="*/ 10161 h 437519"/>
                <a:gd name="connsiteX2" fmla="*/ 1513099 w 1513109"/>
                <a:gd name="connsiteY2" fmla="*/ 227769 h 437519"/>
                <a:gd name="connsiteX3" fmla="*/ 1020384 w 1513109"/>
                <a:gd name="connsiteY3" fmla="*/ 437483 h 437519"/>
                <a:gd name="connsiteX4" fmla="*/ 553601 w 1513109"/>
                <a:gd name="connsiteY4" fmla="*/ 232277 h 437519"/>
                <a:gd name="connsiteX5" fmla="*/ 916653 w 1513109"/>
                <a:gd name="connsiteY5" fmla="*/ 11 h 437519"/>
                <a:gd name="connsiteX0" fmla="*/ 0 w 1513109"/>
                <a:gd name="connsiteY0" fmla="*/ 0 h 436378"/>
                <a:gd name="connsiteX1" fmla="*/ 1009110 w 1513109"/>
                <a:gd name="connsiteY1" fmla="*/ 9020 h 436378"/>
                <a:gd name="connsiteX2" fmla="*/ 1513099 w 1513109"/>
                <a:gd name="connsiteY2" fmla="*/ 226628 h 436378"/>
                <a:gd name="connsiteX3" fmla="*/ 1020384 w 1513109"/>
                <a:gd name="connsiteY3" fmla="*/ 436342 h 436378"/>
                <a:gd name="connsiteX4" fmla="*/ 553601 w 1513109"/>
                <a:gd name="connsiteY4" fmla="*/ 231136 h 436378"/>
                <a:gd name="connsiteX5" fmla="*/ 921163 w 1513109"/>
                <a:gd name="connsiteY5" fmla="*/ 5635 h 436378"/>
                <a:gd name="connsiteX0" fmla="*/ 0 w 1513177"/>
                <a:gd name="connsiteY0" fmla="*/ 0 h 436402"/>
                <a:gd name="connsiteX1" fmla="*/ 1009110 w 1513177"/>
                <a:gd name="connsiteY1" fmla="*/ 9020 h 436402"/>
                <a:gd name="connsiteX2" fmla="*/ 1513099 w 1513177"/>
                <a:gd name="connsiteY2" fmla="*/ 226628 h 436402"/>
                <a:gd name="connsiteX3" fmla="*/ 1020384 w 1513177"/>
                <a:gd name="connsiteY3" fmla="*/ 436342 h 436402"/>
                <a:gd name="connsiteX4" fmla="*/ 553601 w 1513177"/>
                <a:gd name="connsiteY4" fmla="*/ 231136 h 436402"/>
                <a:gd name="connsiteX5" fmla="*/ 921163 w 1513177"/>
                <a:gd name="connsiteY5" fmla="*/ 5635 h 436402"/>
                <a:gd name="connsiteX0" fmla="*/ 0 w 1513177"/>
                <a:gd name="connsiteY0" fmla="*/ 0 h 436345"/>
                <a:gd name="connsiteX1" fmla="*/ 1009110 w 1513177"/>
                <a:gd name="connsiteY1" fmla="*/ 9020 h 436345"/>
                <a:gd name="connsiteX2" fmla="*/ 1513099 w 1513177"/>
                <a:gd name="connsiteY2" fmla="*/ 226628 h 436345"/>
                <a:gd name="connsiteX3" fmla="*/ 1020384 w 1513177"/>
                <a:gd name="connsiteY3" fmla="*/ 436342 h 436345"/>
                <a:gd name="connsiteX4" fmla="*/ 553601 w 1513177"/>
                <a:gd name="connsiteY4" fmla="*/ 231136 h 436345"/>
                <a:gd name="connsiteX5" fmla="*/ 921163 w 1513177"/>
                <a:gd name="connsiteY5" fmla="*/ 5635 h 436345"/>
                <a:gd name="connsiteX0" fmla="*/ 0 w 1513177"/>
                <a:gd name="connsiteY0" fmla="*/ 0 h 436346"/>
                <a:gd name="connsiteX1" fmla="*/ 1009110 w 1513177"/>
                <a:gd name="connsiteY1" fmla="*/ 9020 h 436346"/>
                <a:gd name="connsiteX2" fmla="*/ 1513099 w 1513177"/>
                <a:gd name="connsiteY2" fmla="*/ 226628 h 436346"/>
                <a:gd name="connsiteX3" fmla="*/ 1020384 w 1513177"/>
                <a:gd name="connsiteY3" fmla="*/ 436342 h 436346"/>
                <a:gd name="connsiteX4" fmla="*/ 553601 w 1513177"/>
                <a:gd name="connsiteY4" fmla="*/ 231136 h 436346"/>
                <a:gd name="connsiteX5" fmla="*/ 921163 w 1513177"/>
                <a:gd name="connsiteY5" fmla="*/ 5635 h 436346"/>
                <a:gd name="connsiteX0" fmla="*/ 0 w 1513177"/>
                <a:gd name="connsiteY0" fmla="*/ 0 h 436345"/>
                <a:gd name="connsiteX1" fmla="*/ 1009110 w 1513177"/>
                <a:gd name="connsiteY1" fmla="*/ 9020 h 436345"/>
                <a:gd name="connsiteX2" fmla="*/ 1513099 w 1513177"/>
                <a:gd name="connsiteY2" fmla="*/ 226628 h 436345"/>
                <a:gd name="connsiteX3" fmla="*/ 1020384 w 1513177"/>
                <a:gd name="connsiteY3" fmla="*/ 436342 h 436345"/>
                <a:gd name="connsiteX4" fmla="*/ 553601 w 1513177"/>
                <a:gd name="connsiteY4" fmla="*/ 231136 h 436345"/>
                <a:gd name="connsiteX5" fmla="*/ 1013618 w 1513177"/>
                <a:gd name="connsiteY5" fmla="*/ 10145 h 436345"/>
                <a:gd name="connsiteX0" fmla="*/ 0 w 1513177"/>
                <a:gd name="connsiteY0" fmla="*/ 0 h 436346"/>
                <a:gd name="connsiteX1" fmla="*/ 1009110 w 1513177"/>
                <a:gd name="connsiteY1" fmla="*/ 9020 h 436346"/>
                <a:gd name="connsiteX2" fmla="*/ 1513099 w 1513177"/>
                <a:gd name="connsiteY2" fmla="*/ 226628 h 436346"/>
                <a:gd name="connsiteX3" fmla="*/ 1020384 w 1513177"/>
                <a:gd name="connsiteY3" fmla="*/ 436342 h 436346"/>
                <a:gd name="connsiteX4" fmla="*/ 553601 w 1513177"/>
                <a:gd name="connsiteY4" fmla="*/ 231136 h 436346"/>
                <a:gd name="connsiteX5" fmla="*/ 1013618 w 1513177"/>
                <a:gd name="connsiteY5" fmla="*/ 10145 h 436346"/>
                <a:gd name="connsiteX0" fmla="*/ 0 w 1513177"/>
                <a:gd name="connsiteY0" fmla="*/ 11220 h 445311"/>
                <a:gd name="connsiteX1" fmla="*/ 1009110 w 1513177"/>
                <a:gd name="connsiteY1" fmla="*/ 17985 h 445311"/>
                <a:gd name="connsiteX2" fmla="*/ 1513099 w 1513177"/>
                <a:gd name="connsiteY2" fmla="*/ 235593 h 445311"/>
                <a:gd name="connsiteX3" fmla="*/ 1020384 w 1513177"/>
                <a:gd name="connsiteY3" fmla="*/ 445307 h 445311"/>
                <a:gd name="connsiteX4" fmla="*/ 553601 w 1513177"/>
                <a:gd name="connsiteY4" fmla="*/ 240101 h 445311"/>
                <a:gd name="connsiteX5" fmla="*/ 1013618 w 1513177"/>
                <a:gd name="connsiteY5" fmla="*/ 19110 h 445311"/>
                <a:gd name="connsiteX0" fmla="*/ 0 w 1513177"/>
                <a:gd name="connsiteY0" fmla="*/ 24594 h 439517"/>
                <a:gd name="connsiteX1" fmla="*/ 1009110 w 1513177"/>
                <a:gd name="connsiteY1" fmla="*/ 12191 h 439517"/>
                <a:gd name="connsiteX2" fmla="*/ 1513099 w 1513177"/>
                <a:gd name="connsiteY2" fmla="*/ 229799 h 439517"/>
                <a:gd name="connsiteX3" fmla="*/ 1020384 w 1513177"/>
                <a:gd name="connsiteY3" fmla="*/ 439513 h 439517"/>
                <a:gd name="connsiteX4" fmla="*/ 553601 w 1513177"/>
                <a:gd name="connsiteY4" fmla="*/ 234307 h 439517"/>
                <a:gd name="connsiteX5" fmla="*/ 1013618 w 1513177"/>
                <a:gd name="connsiteY5" fmla="*/ 13316 h 439517"/>
                <a:gd name="connsiteX0" fmla="*/ 0 w 1528962"/>
                <a:gd name="connsiteY0" fmla="*/ 9845 h 446190"/>
                <a:gd name="connsiteX1" fmla="*/ 1024895 w 1528962"/>
                <a:gd name="connsiteY1" fmla="*/ 18864 h 446190"/>
                <a:gd name="connsiteX2" fmla="*/ 1528884 w 1528962"/>
                <a:gd name="connsiteY2" fmla="*/ 236472 h 446190"/>
                <a:gd name="connsiteX3" fmla="*/ 1036169 w 1528962"/>
                <a:gd name="connsiteY3" fmla="*/ 446186 h 446190"/>
                <a:gd name="connsiteX4" fmla="*/ 569386 w 1528962"/>
                <a:gd name="connsiteY4" fmla="*/ 240980 h 446190"/>
                <a:gd name="connsiteX5" fmla="*/ 1029403 w 1528962"/>
                <a:gd name="connsiteY5" fmla="*/ 19989 h 446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28962" h="446190">
                  <a:moveTo>
                    <a:pt x="0" y="9845"/>
                  </a:moveTo>
                  <a:cubicBezTo>
                    <a:pt x="336370" y="12100"/>
                    <a:pt x="770081" y="-18907"/>
                    <a:pt x="1024895" y="18864"/>
                  </a:cubicBezTo>
                  <a:cubicBezTo>
                    <a:pt x="1279709" y="56635"/>
                    <a:pt x="1523622" y="107750"/>
                    <a:pt x="1528884" y="236472"/>
                  </a:cubicBezTo>
                  <a:cubicBezTo>
                    <a:pt x="1534146" y="365194"/>
                    <a:pt x="1272754" y="445434"/>
                    <a:pt x="1036169" y="446186"/>
                  </a:cubicBezTo>
                  <a:cubicBezTo>
                    <a:pt x="799584" y="446938"/>
                    <a:pt x="572769" y="350348"/>
                    <a:pt x="569386" y="240980"/>
                  </a:cubicBezTo>
                  <a:cubicBezTo>
                    <a:pt x="566003" y="131612"/>
                    <a:pt x="651880" y="18485"/>
                    <a:pt x="1029403" y="19989"/>
                  </a:cubicBezTo>
                </a:path>
              </a:pathLst>
            </a:custGeom>
            <a:noFill/>
            <a:ln w="53975" cap="rnd" cmpd="sng">
              <a:gradFill flip="none" rotWithShape="1">
                <a:gsLst>
                  <a:gs pos="45000">
                    <a:schemeClr val="accent1"/>
                  </a:gs>
                  <a:gs pos="100000">
                    <a:schemeClr val="accent1"/>
                  </a:gs>
                </a:gsLst>
                <a:lin ang="16200000" scaled="1"/>
                <a:tileRect/>
              </a:gradFill>
              <a:bevel/>
            </a:ln>
            <a:effectLst/>
            <a:scene3d>
              <a:camera prst="orthographicFront"/>
              <a:lightRig rig="threePt" dir="t"/>
            </a:scene3d>
            <a:sp3d>
              <a:bevelT w="254000"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8" name="Group 397">
            <a:extLst>
              <a:ext uri="{FF2B5EF4-FFF2-40B4-BE49-F238E27FC236}">
                <a16:creationId xmlns:a16="http://schemas.microsoft.com/office/drawing/2014/main" id="{A1A11053-5968-7A20-8A1E-6D6B7E57E22A}"/>
              </a:ext>
            </a:extLst>
          </p:cNvPr>
          <p:cNvGrpSpPr/>
          <p:nvPr/>
        </p:nvGrpSpPr>
        <p:grpSpPr>
          <a:xfrm>
            <a:off x="7882454" y="2743430"/>
            <a:ext cx="903176" cy="281194"/>
            <a:chOff x="9900415" y="2975295"/>
            <a:chExt cx="903176" cy="281194"/>
          </a:xfrm>
        </p:grpSpPr>
        <p:grpSp>
          <p:nvGrpSpPr>
            <p:cNvPr id="399" name="Group 398">
              <a:extLst>
                <a:ext uri="{FF2B5EF4-FFF2-40B4-BE49-F238E27FC236}">
                  <a16:creationId xmlns:a16="http://schemas.microsoft.com/office/drawing/2014/main" id="{362C125F-94EE-50A3-9815-09E045AA75A6}"/>
                </a:ext>
              </a:extLst>
            </p:cNvPr>
            <p:cNvGrpSpPr/>
            <p:nvPr/>
          </p:nvGrpSpPr>
          <p:grpSpPr>
            <a:xfrm>
              <a:off x="9958449" y="2975295"/>
              <a:ext cx="845142" cy="281194"/>
              <a:chOff x="8204981" y="5276039"/>
              <a:chExt cx="1923169" cy="446190"/>
            </a:xfrm>
          </p:grpSpPr>
          <p:sp>
            <p:nvSpPr>
              <p:cNvPr id="405" name="Freeform: Shape 404">
                <a:extLst>
                  <a:ext uri="{FF2B5EF4-FFF2-40B4-BE49-F238E27FC236}">
                    <a16:creationId xmlns:a16="http://schemas.microsoft.com/office/drawing/2014/main" id="{FB703265-DE86-8805-8287-EF2C0A2A8BE8}"/>
                  </a:ext>
                </a:extLst>
              </p:cNvPr>
              <p:cNvSpPr/>
              <p:nvPr/>
            </p:nvSpPr>
            <p:spPr>
              <a:xfrm flipH="1">
                <a:off x="8599188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chemeClr val="accent1"/>
                    </a:gs>
                    <a:gs pos="100000">
                      <a:schemeClr val="accent1"/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6" name="Freeform: Shape 405">
                <a:extLst>
                  <a:ext uri="{FF2B5EF4-FFF2-40B4-BE49-F238E27FC236}">
                    <a16:creationId xmlns:a16="http://schemas.microsoft.com/office/drawing/2014/main" id="{8D58D329-2803-B54D-4F43-D6B7576A7198}"/>
                  </a:ext>
                </a:extLst>
              </p:cNvPr>
              <p:cNvSpPr/>
              <p:nvPr/>
            </p:nvSpPr>
            <p:spPr>
              <a:xfrm>
                <a:off x="8204981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chemeClr val="accent1"/>
                    </a:gs>
                    <a:gs pos="100000">
                      <a:schemeClr val="accent1"/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00" name="Group 399">
              <a:extLst>
                <a:ext uri="{FF2B5EF4-FFF2-40B4-BE49-F238E27FC236}">
                  <a16:creationId xmlns:a16="http://schemas.microsoft.com/office/drawing/2014/main" id="{C142C164-D05A-B7A1-CCAB-83FC9364E56F}"/>
                </a:ext>
              </a:extLst>
            </p:cNvPr>
            <p:cNvGrpSpPr/>
            <p:nvPr/>
          </p:nvGrpSpPr>
          <p:grpSpPr>
            <a:xfrm flipH="1">
              <a:off x="9900415" y="2975295"/>
              <a:ext cx="231269" cy="191"/>
              <a:chOff x="9204201" y="6102517"/>
              <a:chExt cx="231269" cy="191"/>
            </a:xfrm>
          </p:grpSpPr>
          <p:cxnSp>
            <p:nvCxnSpPr>
              <p:cNvPr id="401" name="Straight Connector 400">
                <a:extLst>
                  <a:ext uri="{FF2B5EF4-FFF2-40B4-BE49-F238E27FC236}">
                    <a16:creationId xmlns:a16="http://schemas.microsoft.com/office/drawing/2014/main" id="{C1DE8EEC-CD9C-3BB0-A092-2CD14FDA09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4201" y="6102708"/>
                <a:ext cx="153027" cy="0"/>
              </a:xfrm>
              <a:prstGeom prst="line">
                <a:avLst/>
              </a:prstGeom>
              <a:ln w="57150">
                <a:solidFill>
                  <a:schemeClr val="bg1">
                    <a:lumMod val="50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Straight Connector 401">
                <a:extLst>
                  <a:ext uri="{FF2B5EF4-FFF2-40B4-BE49-F238E27FC236}">
                    <a16:creationId xmlns:a16="http://schemas.microsoft.com/office/drawing/2014/main" id="{AA65D77F-ECF1-A734-E12C-FE053F7A73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60555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  <a:bevel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Straight Connector 402">
                <a:extLst>
                  <a:ext uri="{FF2B5EF4-FFF2-40B4-BE49-F238E27FC236}">
                    <a16:creationId xmlns:a16="http://schemas.microsoft.com/office/drawing/2014/main" id="{E72196FC-AA37-D00D-ED0F-5189F5F705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3277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85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>
                <a:extLst>
                  <a:ext uri="{FF2B5EF4-FFF2-40B4-BE49-F238E27FC236}">
                    <a16:creationId xmlns:a16="http://schemas.microsoft.com/office/drawing/2014/main" id="{76EAFBBC-C092-4D97-087F-C1C5AB33FB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29888" y="6102517"/>
                <a:ext cx="45720" cy="0"/>
              </a:xfrm>
              <a:prstGeom prst="line">
                <a:avLst/>
              </a:prstGeom>
              <a:ln w="101600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7" name="Group 406">
            <a:extLst>
              <a:ext uri="{FF2B5EF4-FFF2-40B4-BE49-F238E27FC236}">
                <a16:creationId xmlns:a16="http://schemas.microsoft.com/office/drawing/2014/main" id="{2F4ADAFE-12F8-5E43-F86F-CBE1950F7589}"/>
              </a:ext>
            </a:extLst>
          </p:cNvPr>
          <p:cNvGrpSpPr/>
          <p:nvPr/>
        </p:nvGrpSpPr>
        <p:grpSpPr>
          <a:xfrm>
            <a:off x="7950886" y="3095816"/>
            <a:ext cx="894606" cy="281194"/>
            <a:chOff x="8321124" y="2992613"/>
            <a:chExt cx="894606" cy="281194"/>
          </a:xfrm>
        </p:grpSpPr>
        <p:grpSp>
          <p:nvGrpSpPr>
            <p:cNvPr id="408" name="Group 407">
              <a:extLst>
                <a:ext uri="{FF2B5EF4-FFF2-40B4-BE49-F238E27FC236}">
                  <a16:creationId xmlns:a16="http://schemas.microsoft.com/office/drawing/2014/main" id="{3D5823E9-4177-1791-67C1-6413AD05103E}"/>
                </a:ext>
              </a:extLst>
            </p:cNvPr>
            <p:cNvGrpSpPr/>
            <p:nvPr/>
          </p:nvGrpSpPr>
          <p:grpSpPr>
            <a:xfrm>
              <a:off x="8321124" y="2992613"/>
              <a:ext cx="845142" cy="281194"/>
              <a:chOff x="8204981" y="5276039"/>
              <a:chExt cx="1923169" cy="446190"/>
            </a:xfrm>
          </p:grpSpPr>
          <p:sp>
            <p:nvSpPr>
              <p:cNvPr id="414" name="Freeform: Shape 413">
                <a:extLst>
                  <a:ext uri="{FF2B5EF4-FFF2-40B4-BE49-F238E27FC236}">
                    <a16:creationId xmlns:a16="http://schemas.microsoft.com/office/drawing/2014/main" id="{38710386-1E13-55A7-D277-5DB77E6FFA04}"/>
                  </a:ext>
                </a:extLst>
              </p:cNvPr>
              <p:cNvSpPr/>
              <p:nvPr/>
            </p:nvSpPr>
            <p:spPr>
              <a:xfrm flipH="1">
                <a:off x="8599188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chemeClr val="accent1"/>
                    </a:gs>
                    <a:gs pos="100000">
                      <a:schemeClr val="accent1"/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5" name="Freeform: Shape 414">
                <a:extLst>
                  <a:ext uri="{FF2B5EF4-FFF2-40B4-BE49-F238E27FC236}">
                    <a16:creationId xmlns:a16="http://schemas.microsoft.com/office/drawing/2014/main" id="{456903E8-1B06-272C-0FAF-3FCDED4288D1}"/>
                  </a:ext>
                </a:extLst>
              </p:cNvPr>
              <p:cNvSpPr/>
              <p:nvPr/>
            </p:nvSpPr>
            <p:spPr>
              <a:xfrm>
                <a:off x="8204981" y="5276039"/>
                <a:ext cx="1528962" cy="446190"/>
              </a:xfrm>
              <a:custGeom>
                <a:avLst/>
                <a:gdLst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97073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45451 w 1880664"/>
                  <a:gd name="connsiteY4" fmla="*/ 344775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7672"/>
                  <a:gd name="connsiteX1" fmla="*/ 956117 w 1880664"/>
                  <a:gd name="connsiteY1" fmla="*/ 3143 h 467672"/>
                  <a:gd name="connsiteX2" fmla="*/ 1280836 w 1880664"/>
                  <a:gd name="connsiteY2" fmla="*/ 51626 h 467672"/>
                  <a:gd name="connsiteX3" fmla="*/ 1499570 w 1880664"/>
                  <a:gd name="connsiteY3" fmla="*/ 175651 h 467672"/>
                  <a:gd name="connsiteX4" fmla="*/ 1413881 w 1880664"/>
                  <a:gd name="connsiteY4" fmla="*/ 343648 h 467672"/>
                  <a:gd name="connsiteX5" fmla="*/ 969647 w 1880664"/>
                  <a:gd name="connsiteY5" fmla="*/ 467672 h 467672"/>
                  <a:gd name="connsiteX6" fmla="*/ 622378 w 1880664"/>
                  <a:gd name="connsiteY6" fmla="*/ 343648 h 467672"/>
                  <a:gd name="connsiteX7" fmla="*/ 543453 w 1880664"/>
                  <a:gd name="connsiteY7" fmla="*/ 186925 h 467672"/>
                  <a:gd name="connsiteX8" fmla="*/ 704685 w 1880664"/>
                  <a:gd name="connsiteY8" fmla="*/ 59518 h 467672"/>
                  <a:gd name="connsiteX9" fmla="*/ 945969 w 1880664"/>
                  <a:gd name="connsiteY9" fmla="*/ 6526 h 467672"/>
                  <a:gd name="connsiteX10" fmla="*/ 1135389 w 1880664"/>
                  <a:gd name="connsiteY10" fmla="*/ 58391 h 467672"/>
                  <a:gd name="connsiteX11" fmla="*/ 1320298 w 1880664"/>
                  <a:gd name="connsiteY11" fmla="*/ 156483 h 467672"/>
                  <a:gd name="connsiteX12" fmla="*/ 1297748 w 1880664"/>
                  <a:gd name="connsiteY12" fmla="*/ 315460 h 467672"/>
                  <a:gd name="connsiteX13" fmla="*/ 1097054 w 1880664"/>
                  <a:gd name="connsiteY13" fmla="*/ 418062 h 467672"/>
                  <a:gd name="connsiteX14" fmla="*/ 828710 w 1880664"/>
                  <a:gd name="connsiteY14" fmla="*/ 441740 h 467672"/>
                  <a:gd name="connsiteX15" fmla="*/ 554728 w 1880664"/>
                  <a:gd name="connsiteY15" fmla="*/ 398895 h 467672"/>
                  <a:gd name="connsiteX16" fmla="*/ 376583 w 1880664"/>
                  <a:gd name="connsiteY16" fmla="*/ 229770 h 467672"/>
                  <a:gd name="connsiteX17" fmla="*/ 510756 w 1880664"/>
                  <a:gd name="connsiteY17" fmla="*/ 73048 h 467672"/>
                  <a:gd name="connsiteX18" fmla="*/ 722725 w 1880664"/>
                  <a:gd name="connsiteY18" fmla="*/ 22311 h 467672"/>
                  <a:gd name="connsiteX19" fmla="*/ 944842 w 1880664"/>
                  <a:gd name="connsiteY19" fmla="*/ 4271 h 467672"/>
                  <a:gd name="connsiteX20" fmla="*/ 1880664 w 1880664"/>
                  <a:gd name="connsiteY20" fmla="*/ 9908 h 467672"/>
                  <a:gd name="connsiteX21" fmla="*/ 1879537 w 1880664"/>
                  <a:gd name="connsiteY21" fmla="*/ 9908 h 46767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995580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3162"/>
                  <a:gd name="connsiteX1" fmla="*/ 956117 w 1880664"/>
                  <a:gd name="connsiteY1" fmla="*/ 3143 h 463162"/>
                  <a:gd name="connsiteX2" fmla="*/ 1280836 w 1880664"/>
                  <a:gd name="connsiteY2" fmla="*/ 51626 h 463162"/>
                  <a:gd name="connsiteX3" fmla="*/ 1499570 w 1880664"/>
                  <a:gd name="connsiteY3" fmla="*/ 175651 h 463162"/>
                  <a:gd name="connsiteX4" fmla="*/ 1413881 w 1880664"/>
                  <a:gd name="connsiteY4" fmla="*/ 343648 h 463162"/>
                  <a:gd name="connsiteX5" fmla="*/ 1026022 w 1880664"/>
                  <a:gd name="connsiteY5" fmla="*/ 463162 h 463162"/>
                  <a:gd name="connsiteX6" fmla="*/ 622378 w 1880664"/>
                  <a:gd name="connsiteY6" fmla="*/ 343648 h 463162"/>
                  <a:gd name="connsiteX7" fmla="*/ 543453 w 1880664"/>
                  <a:gd name="connsiteY7" fmla="*/ 186925 h 463162"/>
                  <a:gd name="connsiteX8" fmla="*/ 704685 w 1880664"/>
                  <a:gd name="connsiteY8" fmla="*/ 59518 h 463162"/>
                  <a:gd name="connsiteX9" fmla="*/ 945969 w 1880664"/>
                  <a:gd name="connsiteY9" fmla="*/ 6526 h 463162"/>
                  <a:gd name="connsiteX10" fmla="*/ 1135389 w 1880664"/>
                  <a:gd name="connsiteY10" fmla="*/ 58391 h 463162"/>
                  <a:gd name="connsiteX11" fmla="*/ 1320298 w 1880664"/>
                  <a:gd name="connsiteY11" fmla="*/ 156483 h 463162"/>
                  <a:gd name="connsiteX12" fmla="*/ 1297748 w 1880664"/>
                  <a:gd name="connsiteY12" fmla="*/ 315460 h 463162"/>
                  <a:gd name="connsiteX13" fmla="*/ 1097054 w 1880664"/>
                  <a:gd name="connsiteY13" fmla="*/ 418062 h 463162"/>
                  <a:gd name="connsiteX14" fmla="*/ 828710 w 1880664"/>
                  <a:gd name="connsiteY14" fmla="*/ 441740 h 463162"/>
                  <a:gd name="connsiteX15" fmla="*/ 554728 w 1880664"/>
                  <a:gd name="connsiteY15" fmla="*/ 398895 h 463162"/>
                  <a:gd name="connsiteX16" fmla="*/ 376583 w 1880664"/>
                  <a:gd name="connsiteY16" fmla="*/ 229770 h 463162"/>
                  <a:gd name="connsiteX17" fmla="*/ 510756 w 1880664"/>
                  <a:gd name="connsiteY17" fmla="*/ 73048 h 463162"/>
                  <a:gd name="connsiteX18" fmla="*/ 722725 w 1880664"/>
                  <a:gd name="connsiteY18" fmla="*/ 22311 h 463162"/>
                  <a:gd name="connsiteX19" fmla="*/ 944842 w 1880664"/>
                  <a:gd name="connsiteY19" fmla="*/ 4271 h 463162"/>
                  <a:gd name="connsiteX20" fmla="*/ 1880664 w 1880664"/>
                  <a:gd name="connsiteY20" fmla="*/ 9908 h 463162"/>
                  <a:gd name="connsiteX21" fmla="*/ 1879537 w 1880664"/>
                  <a:gd name="connsiteY21" fmla="*/ 9908 h 463162"/>
                  <a:gd name="connsiteX0" fmla="*/ 0 w 1880664"/>
                  <a:gd name="connsiteY0" fmla="*/ 8781 h 468655"/>
                  <a:gd name="connsiteX1" fmla="*/ 956117 w 1880664"/>
                  <a:gd name="connsiteY1" fmla="*/ 3143 h 468655"/>
                  <a:gd name="connsiteX2" fmla="*/ 1280836 w 1880664"/>
                  <a:gd name="connsiteY2" fmla="*/ 51626 h 468655"/>
                  <a:gd name="connsiteX3" fmla="*/ 1499570 w 1880664"/>
                  <a:gd name="connsiteY3" fmla="*/ 175651 h 468655"/>
                  <a:gd name="connsiteX4" fmla="*/ 1413881 w 1880664"/>
                  <a:gd name="connsiteY4" fmla="*/ 343648 h 468655"/>
                  <a:gd name="connsiteX5" fmla="*/ 1026022 w 1880664"/>
                  <a:gd name="connsiteY5" fmla="*/ 463162 h 468655"/>
                  <a:gd name="connsiteX6" fmla="*/ 622378 w 1880664"/>
                  <a:gd name="connsiteY6" fmla="*/ 343648 h 468655"/>
                  <a:gd name="connsiteX7" fmla="*/ 543453 w 1880664"/>
                  <a:gd name="connsiteY7" fmla="*/ 186925 h 468655"/>
                  <a:gd name="connsiteX8" fmla="*/ 704685 w 1880664"/>
                  <a:gd name="connsiteY8" fmla="*/ 59518 h 468655"/>
                  <a:gd name="connsiteX9" fmla="*/ 945969 w 1880664"/>
                  <a:gd name="connsiteY9" fmla="*/ 6526 h 468655"/>
                  <a:gd name="connsiteX10" fmla="*/ 1135389 w 1880664"/>
                  <a:gd name="connsiteY10" fmla="*/ 58391 h 468655"/>
                  <a:gd name="connsiteX11" fmla="*/ 1320298 w 1880664"/>
                  <a:gd name="connsiteY11" fmla="*/ 156483 h 468655"/>
                  <a:gd name="connsiteX12" fmla="*/ 1297748 w 1880664"/>
                  <a:gd name="connsiteY12" fmla="*/ 315460 h 468655"/>
                  <a:gd name="connsiteX13" fmla="*/ 1097054 w 1880664"/>
                  <a:gd name="connsiteY13" fmla="*/ 418062 h 468655"/>
                  <a:gd name="connsiteX14" fmla="*/ 828710 w 1880664"/>
                  <a:gd name="connsiteY14" fmla="*/ 441740 h 468655"/>
                  <a:gd name="connsiteX15" fmla="*/ 554728 w 1880664"/>
                  <a:gd name="connsiteY15" fmla="*/ 398895 h 468655"/>
                  <a:gd name="connsiteX16" fmla="*/ 376583 w 1880664"/>
                  <a:gd name="connsiteY16" fmla="*/ 229770 h 468655"/>
                  <a:gd name="connsiteX17" fmla="*/ 510756 w 1880664"/>
                  <a:gd name="connsiteY17" fmla="*/ 73048 h 468655"/>
                  <a:gd name="connsiteX18" fmla="*/ 722725 w 1880664"/>
                  <a:gd name="connsiteY18" fmla="*/ 22311 h 468655"/>
                  <a:gd name="connsiteX19" fmla="*/ 944842 w 1880664"/>
                  <a:gd name="connsiteY19" fmla="*/ 4271 h 468655"/>
                  <a:gd name="connsiteX20" fmla="*/ 1880664 w 1880664"/>
                  <a:gd name="connsiteY20" fmla="*/ 9908 h 468655"/>
                  <a:gd name="connsiteX21" fmla="*/ 1879537 w 1880664"/>
                  <a:gd name="connsiteY21" fmla="*/ 9908 h 468655"/>
                  <a:gd name="connsiteX0" fmla="*/ 0 w 1880664"/>
                  <a:gd name="connsiteY0" fmla="*/ 8781 h 463696"/>
                  <a:gd name="connsiteX1" fmla="*/ 956117 w 1880664"/>
                  <a:gd name="connsiteY1" fmla="*/ 3143 h 463696"/>
                  <a:gd name="connsiteX2" fmla="*/ 1280836 w 1880664"/>
                  <a:gd name="connsiteY2" fmla="*/ 51626 h 463696"/>
                  <a:gd name="connsiteX3" fmla="*/ 1499570 w 1880664"/>
                  <a:gd name="connsiteY3" fmla="*/ 175651 h 463696"/>
                  <a:gd name="connsiteX4" fmla="*/ 1413881 w 1880664"/>
                  <a:gd name="connsiteY4" fmla="*/ 343648 h 463696"/>
                  <a:gd name="connsiteX5" fmla="*/ 1026022 w 1880664"/>
                  <a:gd name="connsiteY5" fmla="*/ 463162 h 463696"/>
                  <a:gd name="connsiteX6" fmla="*/ 622378 w 1880664"/>
                  <a:gd name="connsiteY6" fmla="*/ 343648 h 463696"/>
                  <a:gd name="connsiteX7" fmla="*/ 543453 w 1880664"/>
                  <a:gd name="connsiteY7" fmla="*/ 186925 h 463696"/>
                  <a:gd name="connsiteX8" fmla="*/ 704685 w 1880664"/>
                  <a:gd name="connsiteY8" fmla="*/ 59518 h 463696"/>
                  <a:gd name="connsiteX9" fmla="*/ 945969 w 1880664"/>
                  <a:gd name="connsiteY9" fmla="*/ 6526 h 463696"/>
                  <a:gd name="connsiteX10" fmla="*/ 1135389 w 1880664"/>
                  <a:gd name="connsiteY10" fmla="*/ 58391 h 463696"/>
                  <a:gd name="connsiteX11" fmla="*/ 1320298 w 1880664"/>
                  <a:gd name="connsiteY11" fmla="*/ 156483 h 463696"/>
                  <a:gd name="connsiteX12" fmla="*/ 1297748 w 1880664"/>
                  <a:gd name="connsiteY12" fmla="*/ 315460 h 463696"/>
                  <a:gd name="connsiteX13" fmla="*/ 1097054 w 1880664"/>
                  <a:gd name="connsiteY13" fmla="*/ 418062 h 463696"/>
                  <a:gd name="connsiteX14" fmla="*/ 828710 w 1880664"/>
                  <a:gd name="connsiteY14" fmla="*/ 441740 h 463696"/>
                  <a:gd name="connsiteX15" fmla="*/ 554728 w 1880664"/>
                  <a:gd name="connsiteY15" fmla="*/ 398895 h 463696"/>
                  <a:gd name="connsiteX16" fmla="*/ 376583 w 1880664"/>
                  <a:gd name="connsiteY16" fmla="*/ 229770 h 463696"/>
                  <a:gd name="connsiteX17" fmla="*/ 510756 w 1880664"/>
                  <a:gd name="connsiteY17" fmla="*/ 73048 h 463696"/>
                  <a:gd name="connsiteX18" fmla="*/ 722725 w 1880664"/>
                  <a:gd name="connsiteY18" fmla="*/ 22311 h 463696"/>
                  <a:gd name="connsiteX19" fmla="*/ 944842 w 1880664"/>
                  <a:gd name="connsiteY19" fmla="*/ 4271 h 463696"/>
                  <a:gd name="connsiteX20" fmla="*/ 1880664 w 1880664"/>
                  <a:gd name="connsiteY20" fmla="*/ 9908 h 463696"/>
                  <a:gd name="connsiteX21" fmla="*/ 1879537 w 1880664"/>
                  <a:gd name="connsiteY21" fmla="*/ 9908 h 46369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7658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85603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828710 w 1880664"/>
                  <a:gd name="connsiteY14" fmla="*/ 441740 h 453606"/>
                  <a:gd name="connsiteX15" fmla="*/ 554728 w 1880664"/>
                  <a:gd name="connsiteY15" fmla="*/ 398895 h 453606"/>
                  <a:gd name="connsiteX16" fmla="*/ 391240 w 1880664"/>
                  <a:gd name="connsiteY16" fmla="*/ 229770 h 453606"/>
                  <a:gd name="connsiteX17" fmla="*/ 510756 w 1880664"/>
                  <a:gd name="connsiteY17" fmla="*/ 73048 h 453606"/>
                  <a:gd name="connsiteX18" fmla="*/ 722725 w 1880664"/>
                  <a:gd name="connsiteY18" fmla="*/ 22311 h 453606"/>
                  <a:gd name="connsiteX19" fmla="*/ 944842 w 1880664"/>
                  <a:gd name="connsiteY19" fmla="*/ 4271 h 453606"/>
                  <a:gd name="connsiteX20" fmla="*/ 1880664 w 1880664"/>
                  <a:gd name="connsiteY20" fmla="*/ 9908 h 453606"/>
                  <a:gd name="connsiteX21" fmla="*/ 1879537 w 1880664"/>
                  <a:gd name="connsiteY21" fmla="*/ 9908 h 453606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510756 w 1880664"/>
                  <a:gd name="connsiteY16" fmla="*/ 73048 h 454454"/>
                  <a:gd name="connsiteX17" fmla="*/ 722725 w 1880664"/>
                  <a:gd name="connsiteY17" fmla="*/ 22311 h 454454"/>
                  <a:gd name="connsiteX18" fmla="*/ 944842 w 1880664"/>
                  <a:gd name="connsiteY18" fmla="*/ 4271 h 454454"/>
                  <a:gd name="connsiteX19" fmla="*/ 1880664 w 1880664"/>
                  <a:gd name="connsiteY19" fmla="*/ 9908 h 454454"/>
                  <a:gd name="connsiteX20" fmla="*/ 1879537 w 1880664"/>
                  <a:gd name="connsiteY20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722725 w 1880664"/>
                  <a:gd name="connsiteY16" fmla="*/ 22311 h 454454"/>
                  <a:gd name="connsiteX17" fmla="*/ 944842 w 1880664"/>
                  <a:gd name="connsiteY17" fmla="*/ 4271 h 454454"/>
                  <a:gd name="connsiteX18" fmla="*/ 1880664 w 1880664"/>
                  <a:gd name="connsiteY18" fmla="*/ 9908 h 454454"/>
                  <a:gd name="connsiteX19" fmla="*/ 1879537 w 1880664"/>
                  <a:gd name="connsiteY19" fmla="*/ 9908 h 454454"/>
                  <a:gd name="connsiteX0" fmla="*/ 0 w 1880664"/>
                  <a:gd name="connsiteY0" fmla="*/ 8781 h 454454"/>
                  <a:gd name="connsiteX1" fmla="*/ 956117 w 1880664"/>
                  <a:gd name="connsiteY1" fmla="*/ 3143 h 454454"/>
                  <a:gd name="connsiteX2" fmla="*/ 1280836 w 1880664"/>
                  <a:gd name="connsiteY2" fmla="*/ 51626 h 454454"/>
                  <a:gd name="connsiteX3" fmla="*/ 1499570 w 1880664"/>
                  <a:gd name="connsiteY3" fmla="*/ 175651 h 454454"/>
                  <a:gd name="connsiteX4" fmla="*/ 1413881 w 1880664"/>
                  <a:gd name="connsiteY4" fmla="*/ 343648 h 454454"/>
                  <a:gd name="connsiteX5" fmla="*/ 1026022 w 1880664"/>
                  <a:gd name="connsiteY5" fmla="*/ 453015 h 454454"/>
                  <a:gd name="connsiteX6" fmla="*/ 622378 w 1880664"/>
                  <a:gd name="connsiteY6" fmla="*/ 343648 h 454454"/>
                  <a:gd name="connsiteX7" fmla="*/ 543453 w 1880664"/>
                  <a:gd name="connsiteY7" fmla="*/ 186925 h 454454"/>
                  <a:gd name="connsiteX8" fmla="*/ 704685 w 1880664"/>
                  <a:gd name="connsiteY8" fmla="*/ 59518 h 454454"/>
                  <a:gd name="connsiteX9" fmla="*/ 945969 w 1880664"/>
                  <a:gd name="connsiteY9" fmla="*/ 6526 h 454454"/>
                  <a:gd name="connsiteX10" fmla="*/ 1135389 w 1880664"/>
                  <a:gd name="connsiteY10" fmla="*/ 58391 h 454454"/>
                  <a:gd name="connsiteX11" fmla="*/ 1320298 w 1880664"/>
                  <a:gd name="connsiteY11" fmla="*/ 156483 h 454454"/>
                  <a:gd name="connsiteX12" fmla="*/ 1297748 w 1880664"/>
                  <a:gd name="connsiteY12" fmla="*/ 315460 h 454454"/>
                  <a:gd name="connsiteX13" fmla="*/ 1097054 w 1880664"/>
                  <a:gd name="connsiteY13" fmla="*/ 418062 h 454454"/>
                  <a:gd name="connsiteX14" fmla="*/ 828710 w 1880664"/>
                  <a:gd name="connsiteY14" fmla="*/ 441740 h 454454"/>
                  <a:gd name="connsiteX15" fmla="*/ 391240 w 1880664"/>
                  <a:gd name="connsiteY15" fmla="*/ 229770 h 454454"/>
                  <a:gd name="connsiteX16" fmla="*/ 944842 w 1880664"/>
                  <a:gd name="connsiteY16" fmla="*/ 4271 h 454454"/>
                  <a:gd name="connsiteX17" fmla="*/ 1880664 w 1880664"/>
                  <a:gd name="connsiteY17" fmla="*/ 9908 h 454454"/>
                  <a:gd name="connsiteX18" fmla="*/ 1879537 w 1880664"/>
                  <a:gd name="connsiteY18" fmla="*/ 9908 h 454454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1097054 w 1880664"/>
                  <a:gd name="connsiteY13" fmla="*/ 418062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1297748 w 1880664"/>
                  <a:gd name="connsiteY12" fmla="*/ 315460 h 453606"/>
                  <a:gd name="connsiteX13" fmla="*/ 932439 w 1880664"/>
                  <a:gd name="connsiteY13" fmla="*/ 450760 h 453606"/>
                  <a:gd name="connsiteX14" fmla="*/ 391240 w 1880664"/>
                  <a:gd name="connsiteY14" fmla="*/ 229770 h 453606"/>
                  <a:gd name="connsiteX15" fmla="*/ 944842 w 1880664"/>
                  <a:gd name="connsiteY15" fmla="*/ 4271 h 453606"/>
                  <a:gd name="connsiteX16" fmla="*/ 1880664 w 1880664"/>
                  <a:gd name="connsiteY16" fmla="*/ 9908 h 453606"/>
                  <a:gd name="connsiteX17" fmla="*/ 1879537 w 1880664"/>
                  <a:gd name="connsiteY17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20298 w 1880664"/>
                  <a:gd name="connsiteY11" fmla="*/ 156483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8781 h 453606"/>
                  <a:gd name="connsiteX1" fmla="*/ 956117 w 1880664"/>
                  <a:gd name="connsiteY1" fmla="*/ 3143 h 453606"/>
                  <a:gd name="connsiteX2" fmla="*/ 1280836 w 1880664"/>
                  <a:gd name="connsiteY2" fmla="*/ 51626 h 453606"/>
                  <a:gd name="connsiteX3" fmla="*/ 1499570 w 1880664"/>
                  <a:gd name="connsiteY3" fmla="*/ 175651 h 453606"/>
                  <a:gd name="connsiteX4" fmla="*/ 1413881 w 1880664"/>
                  <a:gd name="connsiteY4" fmla="*/ 343648 h 453606"/>
                  <a:gd name="connsiteX5" fmla="*/ 1026022 w 1880664"/>
                  <a:gd name="connsiteY5" fmla="*/ 453015 h 453606"/>
                  <a:gd name="connsiteX6" fmla="*/ 622378 w 1880664"/>
                  <a:gd name="connsiteY6" fmla="*/ 343648 h 453606"/>
                  <a:gd name="connsiteX7" fmla="*/ 543453 w 1880664"/>
                  <a:gd name="connsiteY7" fmla="*/ 186925 h 453606"/>
                  <a:gd name="connsiteX8" fmla="*/ 704685 w 1880664"/>
                  <a:gd name="connsiteY8" fmla="*/ 59518 h 453606"/>
                  <a:gd name="connsiteX9" fmla="*/ 945969 w 1880664"/>
                  <a:gd name="connsiteY9" fmla="*/ 6526 h 453606"/>
                  <a:gd name="connsiteX10" fmla="*/ 1135389 w 1880664"/>
                  <a:gd name="connsiteY10" fmla="*/ 58391 h 453606"/>
                  <a:gd name="connsiteX11" fmla="*/ 1350741 w 1880664"/>
                  <a:gd name="connsiteY11" fmla="*/ 223005 h 453606"/>
                  <a:gd name="connsiteX12" fmla="*/ 932439 w 1880664"/>
                  <a:gd name="connsiteY12" fmla="*/ 450760 h 453606"/>
                  <a:gd name="connsiteX13" fmla="*/ 391240 w 1880664"/>
                  <a:gd name="connsiteY13" fmla="*/ 229770 h 453606"/>
                  <a:gd name="connsiteX14" fmla="*/ 944842 w 1880664"/>
                  <a:gd name="connsiteY14" fmla="*/ 4271 h 453606"/>
                  <a:gd name="connsiteX15" fmla="*/ 1880664 w 1880664"/>
                  <a:gd name="connsiteY15" fmla="*/ 9908 h 453606"/>
                  <a:gd name="connsiteX16" fmla="*/ 1879537 w 1880664"/>
                  <a:gd name="connsiteY16" fmla="*/ 9908 h 453606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4918"/>
                  <a:gd name="connsiteX1" fmla="*/ 956117 w 1880664"/>
                  <a:gd name="connsiteY1" fmla="*/ 4455 h 454918"/>
                  <a:gd name="connsiteX2" fmla="*/ 1280836 w 1880664"/>
                  <a:gd name="connsiteY2" fmla="*/ 52938 h 454918"/>
                  <a:gd name="connsiteX3" fmla="*/ 1499570 w 1880664"/>
                  <a:gd name="connsiteY3" fmla="*/ 176963 h 454918"/>
                  <a:gd name="connsiteX4" fmla="*/ 1413881 w 1880664"/>
                  <a:gd name="connsiteY4" fmla="*/ 344960 h 454918"/>
                  <a:gd name="connsiteX5" fmla="*/ 1026022 w 1880664"/>
                  <a:gd name="connsiteY5" fmla="*/ 454327 h 454918"/>
                  <a:gd name="connsiteX6" fmla="*/ 622378 w 1880664"/>
                  <a:gd name="connsiteY6" fmla="*/ 344960 h 454918"/>
                  <a:gd name="connsiteX7" fmla="*/ 543453 w 1880664"/>
                  <a:gd name="connsiteY7" fmla="*/ 188237 h 454918"/>
                  <a:gd name="connsiteX8" fmla="*/ 704685 w 1880664"/>
                  <a:gd name="connsiteY8" fmla="*/ 60830 h 454918"/>
                  <a:gd name="connsiteX9" fmla="*/ 945969 w 1880664"/>
                  <a:gd name="connsiteY9" fmla="*/ 7838 h 454918"/>
                  <a:gd name="connsiteX10" fmla="*/ 1350741 w 1880664"/>
                  <a:gd name="connsiteY10" fmla="*/ 224317 h 454918"/>
                  <a:gd name="connsiteX11" fmla="*/ 932439 w 1880664"/>
                  <a:gd name="connsiteY11" fmla="*/ 452072 h 454918"/>
                  <a:gd name="connsiteX12" fmla="*/ 391240 w 1880664"/>
                  <a:gd name="connsiteY12" fmla="*/ 231082 h 454918"/>
                  <a:gd name="connsiteX13" fmla="*/ 944842 w 1880664"/>
                  <a:gd name="connsiteY13" fmla="*/ 5583 h 454918"/>
                  <a:gd name="connsiteX14" fmla="*/ 1880664 w 1880664"/>
                  <a:gd name="connsiteY14" fmla="*/ 11220 h 454918"/>
                  <a:gd name="connsiteX15" fmla="*/ 1879537 w 1880664"/>
                  <a:gd name="connsiteY15" fmla="*/ 11220 h 454918"/>
                  <a:gd name="connsiteX0" fmla="*/ 0 w 1880664"/>
                  <a:gd name="connsiteY0" fmla="*/ 10093 h 459486"/>
                  <a:gd name="connsiteX1" fmla="*/ 956117 w 1880664"/>
                  <a:gd name="connsiteY1" fmla="*/ 4455 h 459486"/>
                  <a:gd name="connsiteX2" fmla="*/ 1280836 w 1880664"/>
                  <a:gd name="connsiteY2" fmla="*/ 52938 h 459486"/>
                  <a:gd name="connsiteX3" fmla="*/ 1499570 w 1880664"/>
                  <a:gd name="connsiteY3" fmla="*/ 176963 h 459486"/>
                  <a:gd name="connsiteX4" fmla="*/ 1026022 w 1880664"/>
                  <a:gd name="connsiteY4" fmla="*/ 454327 h 459486"/>
                  <a:gd name="connsiteX5" fmla="*/ 622378 w 1880664"/>
                  <a:gd name="connsiteY5" fmla="*/ 344960 h 459486"/>
                  <a:gd name="connsiteX6" fmla="*/ 543453 w 1880664"/>
                  <a:gd name="connsiteY6" fmla="*/ 188237 h 459486"/>
                  <a:gd name="connsiteX7" fmla="*/ 704685 w 1880664"/>
                  <a:gd name="connsiteY7" fmla="*/ 60830 h 459486"/>
                  <a:gd name="connsiteX8" fmla="*/ 945969 w 1880664"/>
                  <a:gd name="connsiteY8" fmla="*/ 7838 h 459486"/>
                  <a:gd name="connsiteX9" fmla="*/ 1350741 w 1880664"/>
                  <a:gd name="connsiteY9" fmla="*/ 224317 h 459486"/>
                  <a:gd name="connsiteX10" fmla="*/ 932439 w 1880664"/>
                  <a:gd name="connsiteY10" fmla="*/ 452072 h 459486"/>
                  <a:gd name="connsiteX11" fmla="*/ 391240 w 1880664"/>
                  <a:gd name="connsiteY11" fmla="*/ 231082 h 459486"/>
                  <a:gd name="connsiteX12" fmla="*/ 944842 w 1880664"/>
                  <a:gd name="connsiteY12" fmla="*/ 5583 h 459486"/>
                  <a:gd name="connsiteX13" fmla="*/ 1880664 w 1880664"/>
                  <a:gd name="connsiteY13" fmla="*/ 11220 h 459486"/>
                  <a:gd name="connsiteX14" fmla="*/ 1879537 w 1880664"/>
                  <a:gd name="connsiteY14" fmla="*/ 11220 h 459486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10093 h 456851"/>
                  <a:gd name="connsiteX1" fmla="*/ 956117 w 1880664"/>
                  <a:gd name="connsiteY1" fmla="*/ 4455 h 456851"/>
                  <a:gd name="connsiteX2" fmla="*/ 1280836 w 1880664"/>
                  <a:gd name="connsiteY2" fmla="*/ 52938 h 456851"/>
                  <a:gd name="connsiteX3" fmla="*/ 1509717 w 1880664"/>
                  <a:gd name="connsiteY3" fmla="*/ 236721 h 456851"/>
                  <a:gd name="connsiteX4" fmla="*/ 1026022 w 1880664"/>
                  <a:gd name="connsiteY4" fmla="*/ 454327 h 456851"/>
                  <a:gd name="connsiteX5" fmla="*/ 622378 w 1880664"/>
                  <a:gd name="connsiteY5" fmla="*/ 344960 h 456851"/>
                  <a:gd name="connsiteX6" fmla="*/ 543453 w 1880664"/>
                  <a:gd name="connsiteY6" fmla="*/ 188237 h 456851"/>
                  <a:gd name="connsiteX7" fmla="*/ 704685 w 1880664"/>
                  <a:gd name="connsiteY7" fmla="*/ 60830 h 456851"/>
                  <a:gd name="connsiteX8" fmla="*/ 945969 w 1880664"/>
                  <a:gd name="connsiteY8" fmla="*/ 7838 h 456851"/>
                  <a:gd name="connsiteX9" fmla="*/ 1350741 w 1880664"/>
                  <a:gd name="connsiteY9" fmla="*/ 224317 h 456851"/>
                  <a:gd name="connsiteX10" fmla="*/ 932439 w 1880664"/>
                  <a:gd name="connsiteY10" fmla="*/ 452072 h 456851"/>
                  <a:gd name="connsiteX11" fmla="*/ 391240 w 1880664"/>
                  <a:gd name="connsiteY11" fmla="*/ 231082 h 456851"/>
                  <a:gd name="connsiteX12" fmla="*/ 944842 w 1880664"/>
                  <a:gd name="connsiteY12" fmla="*/ 5583 h 456851"/>
                  <a:gd name="connsiteX13" fmla="*/ 1880664 w 1880664"/>
                  <a:gd name="connsiteY13" fmla="*/ 11220 h 456851"/>
                  <a:gd name="connsiteX14" fmla="*/ 1879537 w 1880664"/>
                  <a:gd name="connsiteY14" fmla="*/ 11220 h 456851"/>
                  <a:gd name="connsiteX0" fmla="*/ 0 w 1880664"/>
                  <a:gd name="connsiteY0" fmla="*/ 22386 h 469144"/>
                  <a:gd name="connsiteX1" fmla="*/ 956117 w 1880664"/>
                  <a:gd name="connsiteY1" fmla="*/ 16748 h 469144"/>
                  <a:gd name="connsiteX2" fmla="*/ 1509717 w 1880664"/>
                  <a:gd name="connsiteY2" fmla="*/ 249014 h 469144"/>
                  <a:gd name="connsiteX3" fmla="*/ 1026022 w 1880664"/>
                  <a:gd name="connsiteY3" fmla="*/ 466620 h 469144"/>
                  <a:gd name="connsiteX4" fmla="*/ 622378 w 1880664"/>
                  <a:gd name="connsiteY4" fmla="*/ 357253 h 469144"/>
                  <a:gd name="connsiteX5" fmla="*/ 543453 w 1880664"/>
                  <a:gd name="connsiteY5" fmla="*/ 200530 h 469144"/>
                  <a:gd name="connsiteX6" fmla="*/ 704685 w 1880664"/>
                  <a:gd name="connsiteY6" fmla="*/ 73123 h 469144"/>
                  <a:gd name="connsiteX7" fmla="*/ 945969 w 1880664"/>
                  <a:gd name="connsiteY7" fmla="*/ 20131 h 469144"/>
                  <a:gd name="connsiteX8" fmla="*/ 1350741 w 1880664"/>
                  <a:gd name="connsiteY8" fmla="*/ 236610 h 469144"/>
                  <a:gd name="connsiteX9" fmla="*/ 932439 w 1880664"/>
                  <a:gd name="connsiteY9" fmla="*/ 464365 h 469144"/>
                  <a:gd name="connsiteX10" fmla="*/ 391240 w 1880664"/>
                  <a:gd name="connsiteY10" fmla="*/ 243375 h 469144"/>
                  <a:gd name="connsiteX11" fmla="*/ 944842 w 1880664"/>
                  <a:gd name="connsiteY11" fmla="*/ 17876 h 469144"/>
                  <a:gd name="connsiteX12" fmla="*/ 1880664 w 1880664"/>
                  <a:gd name="connsiteY12" fmla="*/ 23513 h 469144"/>
                  <a:gd name="connsiteX13" fmla="*/ 1879537 w 1880664"/>
                  <a:gd name="connsiteY13" fmla="*/ 23513 h 469144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622378 w 1880664"/>
                  <a:gd name="connsiteY4" fmla="*/ 357253 h 464395"/>
                  <a:gd name="connsiteX5" fmla="*/ 543453 w 1880664"/>
                  <a:gd name="connsiteY5" fmla="*/ 200530 h 464395"/>
                  <a:gd name="connsiteX6" fmla="*/ 704685 w 1880664"/>
                  <a:gd name="connsiteY6" fmla="*/ 73123 h 464395"/>
                  <a:gd name="connsiteX7" fmla="*/ 945969 w 1880664"/>
                  <a:gd name="connsiteY7" fmla="*/ 20131 h 464395"/>
                  <a:gd name="connsiteX8" fmla="*/ 1350741 w 1880664"/>
                  <a:gd name="connsiteY8" fmla="*/ 236610 h 464395"/>
                  <a:gd name="connsiteX9" fmla="*/ 932439 w 1880664"/>
                  <a:gd name="connsiteY9" fmla="*/ 464365 h 464395"/>
                  <a:gd name="connsiteX10" fmla="*/ 391240 w 1880664"/>
                  <a:gd name="connsiteY10" fmla="*/ 243375 h 464395"/>
                  <a:gd name="connsiteX11" fmla="*/ 944842 w 1880664"/>
                  <a:gd name="connsiteY11" fmla="*/ 17876 h 464395"/>
                  <a:gd name="connsiteX12" fmla="*/ 1880664 w 1880664"/>
                  <a:gd name="connsiteY12" fmla="*/ 23513 h 464395"/>
                  <a:gd name="connsiteX13" fmla="*/ 1879537 w 1880664"/>
                  <a:gd name="connsiteY13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43453 w 1880664"/>
                  <a:gd name="connsiteY4" fmla="*/ 200530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704685 w 1880664"/>
                  <a:gd name="connsiteY5" fmla="*/ 73123 h 464395"/>
                  <a:gd name="connsiteX6" fmla="*/ 945969 w 1880664"/>
                  <a:gd name="connsiteY6" fmla="*/ 20131 h 464395"/>
                  <a:gd name="connsiteX7" fmla="*/ 1350741 w 1880664"/>
                  <a:gd name="connsiteY7" fmla="*/ 236610 h 464395"/>
                  <a:gd name="connsiteX8" fmla="*/ 932439 w 1880664"/>
                  <a:gd name="connsiteY8" fmla="*/ 464365 h 464395"/>
                  <a:gd name="connsiteX9" fmla="*/ 391240 w 1880664"/>
                  <a:gd name="connsiteY9" fmla="*/ 243375 h 464395"/>
                  <a:gd name="connsiteX10" fmla="*/ 944842 w 1880664"/>
                  <a:gd name="connsiteY10" fmla="*/ 17876 h 464395"/>
                  <a:gd name="connsiteX11" fmla="*/ 1880664 w 1880664"/>
                  <a:gd name="connsiteY11" fmla="*/ 23513 h 464395"/>
                  <a:gd name="connsiteX12" fmla="*/ 1879537 w 1880664"/>
                  <a:gd name="connsiteY12" fmla="*/ 23513 h 464395"/>
                  <a:gd name="connsiteX0" fmla="*/ 0 w 1880664"/>
                  <a:gd name="connsiteY0" fmla="*/ 22386 h 464395"/>
                  <a:gd name="connsiteX1" fmla="*/ 956117 w 1880664"/>
                  <a:gd name="connsiteY1" fmla="*/ 16748 h 464395"/>
                  <a:gd name="connsiteX2" fmla="*/ 1509717 w 1880664"/>
                  <a:gd name="connsiteY2" fmla="*/ 249014 h 464395"/>
                  <a:gd name="connsiteX3" fmla="*/ 938077 w 1880664"/>
                  <a:gd name="connsiteY3" fmla="*/ 457600 h 464395"/>
                  <a:gd name="connsiteX4" fmla="*/ 553601 w 1880664"/>
                  <a:gd name="connsiteY4" fmla="*/ 253522 h 464395"/>
                  <a:gd name="connsiteX5" fmla="*/ 945969 w 1880664"/>
                  <a:gd name="connsiteY5" fmla="*/ 20131 h 464395"/>
                  <a:gd name="connsiteX6" fmla="*/ 1350741 w 1880664"/>
                  <a:gd name="connsiteY6" fmla="*/ 236610 h 464395"/>
                  <a:gd name="connsiteX7" fmla="*/ 932439 w 1880664"/>
                  <a:gd name="connsiteY7" fmla="*/ 464365 h 464395"/>
                  <a:gd name="connsiteX8" fmla="*/ 391240 w 1880664"/>
                  <a:gd name="connsiteY8" fmla="*/ 243375 h 464395"/>
                  <a:gd name="connsiteX9" fmla="*/ 944842 w 1880664"/>
                  <a:gd name="connsiteY9" fmla="*/ 17876 h 464395"/>
                  <a:gd name="connsiteX10" fmla="*/ 1880664 w 1880664"/>
                  <a:gd name="connsiteY10" fmla="*/ 23513 h 464395"/>
                  <a:gd name="connsiteX11" fmla="*/ 1879537 w 1880664"/>
                  <a:gd name="connsiteY11" fmla="*/ 23513 h 464395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371"/>
                  <a:gd name="connsiteX1" fmla="*/ 956117 w 1880664"/>
                  <a:gd name="connsiteY1" fmla="*/ 16748 h 464371"/>
                  <a:gd name="connsiteX2" fmla="*/ 1509717 w 1880664"/>
                  <a:gd name="connsiteY2" fmla="*/ 249014 h 464371"/>
                  <a:gd name="connsiteX3" fmla="*/ 938077 w 1880664"/>
                  <a:gd name="connsiteY3" fmla="*/ 457600 h 464371"/>
                  <a:gd name="connsiteX4" fmla="*/ 553601 w 1880664"/>
                  <a:gd name="connsiteY4" fmla="*/ 253522 h 464371"/>
                  <a:gd name="connsiteX5" fmla="*/ 945969 w 1880664"/>
                  <a:gd name="connsiteY5" fmla="*/ 20131 h 464371"/>
                  <a:gd name="connsiteX6" fmla="*/ 1350741 w 1880664"/>
                  <a:gd name="connsiteY6" fmla="*/ 236610 h 464371"/>
                  <a:gd name="connsiteX7" fmla="*/ 932439 w 1880664"/>
                  <a:gd name="connsiteY7" fmla="*/ 464365 h 464371"/>
                  <a:gd name="connsiteX8" fmla="*/ 391240 w 1880664"/>
                  <a:gd name="connsiteY8" fmla="*/ 243375 h 464371"/>
                  <a:gd name="connsiteX9" fmla="*/ 948224 w 1880664"/>
                  <a:gd name="connsiteY9" fmla="*/ 963 h 464371"/>
                  <a:gd name="connsiteX10" fmla="*/ 1880664 w 1880664"/>
                  <a:gd name="connsiteY10" fmla="*/ 23513 h 464371"/>
                  <a:gd name="connsiteX11" fmla="*/ 1879537 w 1880664"/>
                  <a:gd name="connsiteY11" fmla="*/ 23513 h 464371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09717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2386 h 464465"/>
                  <a:gd name="connsiteX1" fmla="*/ 956117 w 1880664"/>
                  <a:gd name="connsiteY1" fmla="*/ 16748 h 464465"/>
                  <a:gd name="connsiteX2" fmla="*/ 1513099 w 1880664"/>
                  <a:gd name="connsiteY2" fmla="*/ 249014 h 464465"/>
                  <a:gd name="connsiteX3" fmla="*/ 938077 w 1880664"/>
                  <a:gd name="connsiteY3" fmla="*/ 457600 h 464465"/>
                  <a:gd name="connsiteX4" fmla="*/ 553601 w 1880664"/>
                  <a:gd name="connsiteY4" fmla="*/ 253522 h 464465"/>
                  <a:gd name="connsiteX5" fmla="*/ 945969 w 1880664"/>
                  <a:gd name="connsiteY5" fmla="*/ 20131 h 464465"/>
                  <a:gd name="connsiteX6" fmla="*/ 1350741 w 1880664"/>
                  <a:gd name="connsiteY6" fmla="*/ 236610 h 464465"/>
                  <a:gd name="connsiteX7" fmla="*/ 932439 w 1880664"/>
                  <a:gd name="connsiteY7" fmla="*/ 464365 h 464465"/>
                  <a:gd name="connsiteX8" fmla="*/ 391240 w 1880664"/>
                  <a:gd name="connsiteY8" fmla="*/ 243375 h 464465"/>
                  <a:gd name="connsiteX9" fmla="*/ 948224 w 1880664"/>
                  <a:gd name="connsiteY9" fmla="*/ 963 h 464465"/>
                  <a:gd name="connsiteX10" fmla="*/ 1880664 w 1880664"/>
                  <a:gd name="connsiteY10" fmla="*/ 23513 h 464465"/>
                  <a:gd name="connsiteX11" fmla="*/ 1879537 w 1880664"/>
                  <a:gd name="connsiteY11" fmla="*/ 23513 h 464465"/>
                  <a:gd name="connsiteX0" fmla="*/ 0 w 1880664"/>
                  <a:gd name="connsiteY0" fmla="*/ 24840 h 466919"/>
                  <a:gd name="connsiteX1" fmla="*/ 956117 w 1880664"/>
                  <a:gd name="connsiteY1" fmla="*/ 19202 h 466919"/>
                  <a:gd name="connsiteX2" fmla="*/ 1513099 w 1880664"/>
                  <a:gd name="connsiteY2" fmla="*/ 251468 h 466919"/>
                  <a:gd name="connsiteX3" fmla="*/ 938077 w 1880664"/>
                  <a:gd name="connsiteY3" fmla="*/ 460054 h 466919"/>
                  <a:gd name="connsiteX4" fmla="*/ 553601 w 1880664"/>
                  <a:gd name="connsiteY4" fmla="*/ 255976 h 466919"/>
                  <a:gd name="connsiteX5" fmla="*/ 945969 w 1880664"/>
                  <a:gd name="connsiteY5" fmla="*/ 35 h 466919"/>
                  <a:gd name="connsiteX6" fmla="*/ 1350741 w 1880664"/>
                  <a:gd name="connsiteY6" fmla="*/ 239064 h 466919"/>
                  <a:gd name="connsiteX7" fmla="*/ 932439 w 1880664"/>
                  <a:gd name="connsiteY7" fmla="*/ 466819 h 466919"/>
                  <a:gd name="connsiteX8" fmla="*/ 391240 w 1880664"/>
                  <a:gd name="connsiteY8" fmla="*/ 245829 h 466919"/>
                  <a:gd name="connsiteX9" fmla="*/ 948224 w 1880664"/>
                  <a:gd name="connsiteY9" fmla="*/ 3417 h 466919"/>
                  <a:gd name="connsiteX10" fmla="*/ 1880664 w 1880664"/>
                  <a:gd name="connsiteY10" fmla="*/ 25967 h 466919"/>
                  <a:gd name="connsiteX11" fmla="*/ 1879537 w 1880664"/>
                  <a:gd name="connsiteY11" fmla="*/ 25967 h 466919"/>
                  <a:gd name="connsiteX0" fmla="*/ 0 w 1880664"/>
                  <a:gd name="connsiteY0" fmla="*/ 24918 h 466997"/>
                  <a:gd name="connsiteX1" fmla="*/ 956117 w 1880664"/>
                  <a:gd name="connsiteY1" fmla="*/ 19280 h 466997"/>
                  <a:gd name="connsiteX2" fmla="*/ 1513099 w 1880664"/>
                  <a:gd name="connsiteY2" fmla="*/ 251546 h 466997"/>
                  <a:gd name="connsiteX3" fmla="*/ 938077 w 1880664"/>
                  <a:gd name="connsiteY3" fmla="*/ 460132 h 466997"/>
                  <a:gd name="connsiteX4" fmla="*/ 553601 w 1880664"/>
                  <a:gd name="connsiteY4" fmla="*/ 256054 h 466997"/>
                  <a:gd name="connsiteX5" fmla="*/ 945969 w 1880664"/>
                  <a:gd name="connsiteY5" fmla="*/ 113 h 466997"/>
                  <a:gd name="connsiteX6" fmla="*/ 1350741 w 1880664"/>
                  <a:gd name="connsiteY6" fmla="*/ 239142 h 466997"/>
                  <a:gd name="connsiteX7" fmla="*/ 932439 w 1880664"/>
                  <a:gd name="connsiteY7" fmla="*/ 466897 h 466997"/>
                  <a:gd name="connsiteX8" fmla="*/ 391240 w 1880664"/>
                  <a:gd name="connsiteY8" fmla="*/ 245907 h 466997"/>
                  <a:gd name="connsiteX9" fmla="*/ 948224 w 1880664"/>
                  <a:gd name="connsiteY9" fmla="*/ 3495 h 466997"/>
                  <a:gd name="connsiteX10" fmla="*/ 1880664 w 1880664"/>
                  <a:gd name="connsiteY10" fmla="*/ 26045 h 466997"/>
                  <a:gd name="connsiteX11" fmla="*/ 1879537 w 1880664"/>
                  <a:gd name="connsiteY11" fmla="*/ 26045 h 466997"/>
                  <a:gd name="connsiteX0" fmla="*/ 0 w 1880664"/>
                  <a:gd name="connsiteY0" fmla="*/ 24918 h 467072"/>
                  <a:gd name="connsiteX1" fmla="*/ 956117 w 1880664"/>
                  <a:gd name="connsiteY1" fmla="*/ 19280 h 467072"/>
                  <a:gd name="connsiteX2" fmla="*/ 1513099 w 1880664"/>
                  <a:gd name="connsiteY2" fmla="*/ 251546 h 467072"/>
                  <a:gd name="connsiteX3" fmla="*/ 938077 w 1880664"/>
                  <a:gd name="connsiteY3" fmla="*/ 460132 h 467072"/>
                  <a:gd name="connsiteX4" fmla="*/ 553601 w 1880664"/>
                  <a:gd name="connsiteY4" fmla="*/ 256054 h 467072"/>
                  <a:gd name="connsiteX5" fmla="*/ 945969 w 1880664"/>
                  <a:gd name="connsiteY5" fmla="*/ 113 h 467072"/>
                  <a:gd name="connsiteX6" fmla="*/ 1350741 w 1880664"/>
                  <a:gd name="connsiteY6" fmla="*/ 239142 h 467072"/>
                  <a:gd name="connsiteX7" fmla="*/ 932439 w 1880664"/>
                  <a:gd name="connsiteY7" fmla="*/ 466897 h 467072"/>
                  <a:gd name="connsiteX8" fmla="*/ 391240 w 1880664"/>
                  <a:gd name="connsiteY8" fmla="*/ 245907 h 467072"/>
                  <a:gd name="connsiteX9" fmla="*/ 948224 w 1880664"/>
                  <a:gd name="connsiteY9" fmla="*/ 3495 h 467072"/>
                  <a:gd name="connsiteX10" fmla="*/ 1880664 w 1880664"/>
                  <a:gd name="connsiteY10" fmla="*/ 26045 h 467072"/>
                  <a:gd name="connsiteX11" fmla="*/ 1879537 w 1880664"/>
                  <a:gd name="connsiteY11" fmla="*/ 26045 h 467072"/>
                  <a:gd name="connsiteX0" fmla="*/ 0 w 1880664"/>
                  <a:gd name="connsiteY0" fmla="*/ 40644 h 482798"/>
                  <a:gd name="connsiteX1" fmla="*/ 950480 w 1880664"/>
                  <a:gd name="connsiteY1" fmla="*/ 12456 h 482798"/>
                  <a:gd name="connsiteX2" fmla="*/ 1513099 w 1880664"/>
                  <a:gd name="connsiteY2" fmla="*/ 267272 h 482798"/>
                  <a:gd name="connsiteX3" fmla="*/ 938077 w 1880664"/>
                  <a:gd name="connsiteY3" fmla="*/ 475858 h 482798"/>
                  <a:gd name="connsiteX4" fmla="*/ 553601 w 1880664"/>
                  <a:gd name="connsiteY4" fmla="*/ 271780 h 482798"/>
                  <a:gd name="connsiteX5" fmla="*/ 945969 w 1880664"/>
                  <a:gd name="connsiteY5" fmla="*/ 15839 h 482798"/>
                  <a:gd name="connsiteX6" fmla="*/ 1350741 w 1880664"/>
                  <a:gd name="connsiteY6" fmla="*/ 254868 h 482798"/>
                  <a:gd name="connsiteX7" fmla="*/ 932439 w 1880664"/>
                  <a:gd name="connsiteY7" fmla="*/ 482623 h 482798"/>
                  <a:gd name="connsiteX8" fmla="*/ 391240 w 1880664"/>
                  <a:gd name="connsiteY8" fmla="*/ 261633 h 482798"/>
                  <a:gd name="connsiteX9" fmla="*/ 948224 w 1880664"/>
                  <a:gd name="connsiteY9" fmla="*/ 19221 h 482798"/>
                  <a:gd name="connsiteX10" fmla="*/ 1880664 w 1880664"/>
                  <a:gd name="connsiteY10" fmla="*/ 41771 h 482798"/>
                  <a:gd name="connsiteX11" fmla="*/ 1879537 w 1880664"/>
                  <a:gd name="connsiteY11" fmla="*/ 41771 h 482798"/>
                  <a:gd name="connsiteX0" fmla="*/ 0 w 1880664"/>
                  <a:gd name="connsiteY0" fmla="*/ 28275 h 470429"/>
                  <a:gd name="connsiteX1" fmla="*/ 950480 w 1880664"/>
                  <a:gd name="connsiteY1" fmla="*/ 87 h 470429"/>
                  <a:gd name="connsiteX2" fmla="*/ 1513099 w 1880664"/>
                  <a:gd name="connsiteY2" fmla="*/ 254903 h 470429"/>
                  <a:gd name="connsiteX3" fmla="*/ 938077 w 1880664"/>
                  <a:gd name="connsiteY3" fmla="*/ 463489 h 470429"/>
                  <a:gd name="connsiteX4" fmla="*/ 553601 w 1880664"/>
                  <a:gd name="connsiteY4" fmla="*/ 259411 h 470429"/>
                  <a:gd name="connsiteX5" fmla="*/ 945969 w 1880664"/>
                  <a:gd name="connsiteY5" fmla="*/ 3470 h 470429"/>
                  <a:gd name="connsiteX6" fmla="*/ 1350741 w 1880664"/>
                  <a:gd name="connsiteY6" fmla="*/ 242499 h 470429"/>
                  <a:gd name="connsiteX7" fmla="*/ 932439 w 1880664"/>
                  <a:gd name="connsiteY7" fmla="*/ 470254 h 470429"/>
                  <a:gd name="connsiteX8" fmla="*/ 391240 w 1880664"/>
                  <a:gd name="connsiteY8" fmla="*/ 249264 h 470429"/>
                  <a:gd name="connsiteX9" fmla="*/ 948224 w 1880664"/>
                  <a:gd name="connsiteY9" fmla="*/ 6852 h 470429"/>
                  <a:gd name="connsiteX10" fmla="*/ 1880664 w 1880664"/>
                  <a:gd name="connsiteY10" fmla="*/ 29402 h 470429"/>
                  <a:gd name="connsiteX11" fmla="*/ 1879537 w 1880664"/>
                  <a:gd name="connsiteY11" fmla="*/ 29402 h 470429"/>
                  <a:gd name="connsiteX0" fmla="*/ 0 w 1880664"/>
                  <a:gd name="connsiteY0" fmla="*/ 28275 h 470353"/>
                  <a:gd name="connsiteX1" fmla="*/ 950480 w 1880664"/>
                  <a:gd name="connsiteY1" fmla="*/ 87 h 470353"/>
                  <a:gd name="connsiteX2" fmla="*/ 1513099 w 1880664"/>
                  <a:gd name="connsiteY2" fmla="*/ 254903 h 470353"/>
                  <a:gd name="connsiteX3" fmla="*/ 938077 w 1880664"/>
                  <a:gd name="connsiteY3" fmla="*/ 463489 h 470353"/>
                  <a:gd name="connsiteX4" fmla="*/ 553601 w 1880664"/>
                  <a:gd name="connsiteY4" fmla="*/ 259411 h 470353"/>
                  <a:gd name="connsiteX5" fmla="*/ 945969 w 1880664"/>
                  <a:gd name="connsiteY5" fmla="*/ 3470 h 470353"/>
                  <a:gd name="connsiteX6" fmla="*/ 1350741 w 1880664"/>
                  <a:gd name="connsiteY6" fmla="*/ 242499 h 470353"/>
                  <a:gd name="connsiteX7" fmla="*/ 932439 w 1880664"/>
                  <a:gd name="connsiteY7" fmla="*/ 470254 h 470353"/>
                  <a:gd name="connsiteX8" fmla="*/ 391240 w 1880664"/>
                  <a:gd name="connsiteY8" fmla="*/ 249264 h 470353"/>
                  <a:gd name="connsiteX9" fmla="*/ 948224 w 1880664"/>
                  <a:gd name="connsiteY9" fmla="*/ 14744 h 470353"/>
                  <a:gd name="connsiteX10" fmla="*/ 1880664 w 1880664"/>
                  <a:gd name="connsiteY10" fmla="*/ 29402 h 470353"/>
                  <a:gd name="connsiteX11" fmla="*/ 1879537 w 1880664"/>
                  <a:gd name="connsiteY11" fmla="*/ 29402 h 470353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5969 w 1880664"/>
                  <a:gd name="connsiteY5" fmla="*/ 3470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8275 h 470344"/>
                  <a:gd name="connsiteX1" fmla="*/ 950480 w 1880664"/>
                  <a:gd name="connsiteY1" fmla="*/ 87 h 470344"/>
                  <a:gd name="connsiteX2" fmla="*/ 1513099 w 1880664"/>
                  <a:gd name="connsiteY2" fmla="*/ 254903 h 470344"/>
                  <a:gd name="connsiteX3" fmla="*/ 938077 w 1880664"/>
                  <a:gd name="connsiteY3" fmla="*/ 463489 h 470344"/>
                  <a:gd name="connsiteX4" fmla="*/ 553601 w 1880664"/>
                  <a:gd name="connsiteY4" fmla="*/ 259411 h 470344"/>
                  <a:gd name="connsiteX5" fmla="*/ 947096 w 1880664"/>
                  <a:gd name="connsiteY5" fmla="*/ 94797 h 470344"/>
                  <a:gd name="connsiteX6" fmla="*/ 1350741 w 1880664"/>
                  <a:gd name="connsiteY6" fmla="*/ 242499 h 470344"/>
                  <a:gd name="connsiteX7" fmla="*/ 932439 w 1880664"/>
                  <a:gd name="connsiteY7" fmla="*/ 470254 h 470344"/>
                  <a:gd name="connsiteX8" fmla="*/ 391240 w 1880664"/>
                  <a:gd name="connsiteY8" fmla="*/ 249264 h 470344"/>
                  <a:gd name="connsiteX9" fmla="*/ 948224 w 1880664"/>
                  <a:gd name="connsiteY9" fmla="*/ 103816 h 470344"/>
                  <a:gd name="connsiteX10" fmla="*/ 1880664 w 1880664"/>
                  <a:gd name="connsiteY10" fmla="*/ 29402 h 470344"/>
                  <a:gd name="connsiteX11" fmla="*/ 1879537 w 1880664"/>
                  <a:gd name="connsiteY11" fmla="*/ 29402 h 47034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2925 h 444994"/>
                  <a:gd name="connsiteX1" fmla="*/ 951608 w 1880664"/>
                  <a:gd name="connsiteY1" fmla="*/ 4052 h 444994"/>
                  <a:gd name="connsiteX2" fmla="*/ 1513099 w 1880664"/>
                  <a:gd name="connsiteY2" fmla="*/ 229553 h 444994"/>
                  <a:gd name="connsiteX3" fmla="*/ 938077 w 1880664"/>
                  <a:gd name="connsiteY3" fmla="*/ 438139 h 444994"/>
                  <a:gd name="connsiteX4" fmla="*/ 553601 w 1880664"/>
                  <a:gd name="connsiteY4" fmla="*/ 234061 h 444994"/>
                  <a:gd name="connsiteX5" fmla="*/ 947096 w 1880664"/>
                  <a:gd name="connsiteY5" fmla="*/ 69447 h 444994"/>
                  <a:gd name="connsiteX6" fmla="*/ 1350741 w 1880664"/>
                  <a:gd name="connsiteY6" fmla="*/ 217149 h 444994"/>
                  <a:gd name="connsiteX7" fmla="*/ 932439 w 1880664"/>
                  <a:gd name="connsiteY7" fmla="*/ 444904 h 444994"/>
                  <a:gd name="connsiteX8" fmla="*/ 391240 w 1880664"/>
                  <a:gd name="connsiteY8" fmla="*/ 223914 h 444994"/>
                  <a:gd name="connsiteX9" fmla="*/ 948224 w 1880664"/>
                  <a:gd name="connsiteY9" fmla="*/ 78466 h 444994"/>
                  <a:gd name="connsiteX10" fmla="*/ 1880664 w 1880664"/>
                  <a:gd name="connsiteY10" fmla="*/ 4052 h 444994"/>
                  <a:gd name="connsiteX11" fmla="*/ 1879537 w 1880664"/>
                  <a:gd name="connsiteY11" fmla="*/ 4052 h 444994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5"/>
                  <a:gd name="connsiteX1" fmla="*/ 951608 w 1880664"/>
                  <a:gd name="connsiteY1" fmla="*/ 4323 h 445265"/>
                  <a:gd name="connsiteX2" fmla="*/ 1513099 w 1880664"/>
                  <a:gd name="connsiteY2" fmla="*/ 229824 h 445265"/>
                  <a:gd name="connsiteX3" fmla="*/ 938077 w 1880664"/>
                  <a:gd name="connsiteY3" fmla="*/ 438410 h 445265"/>
                  <a:gd name="connsiteX4" fmla="*/ 553601 w 1880664"/>
                  <a:gd name="connsiteY4" fmla="*/ 234332 h 445265"/>
                  <a:gd name="connsiteX5" fmla="*/ 947096 w 1880664"/>
                  <a:gd name="connsiteY5" fmla="*/ 69718 h 445265"/>
                  <a:gd name="connsiteX6" fmla="*/ 1350741 w 1880664"/>
                  <a:gd name="connsiteY6" fmla="*/ 217420 h 445265"/>
                  <a:gd name="connsiteX7" fmla="*/ 932439 w 1880664"/>
                  <a:gd name="connsiteY7" fmla="*/ 445175 h 445265"/>
                  <a:gd name="connsiteX8" fmla="*/ 391240 w 1880664"/>
                  <a:gd name="connsiteY8" fmla="*/ 224185 h 445265"/>
                  <a:gd name="connsiteX9" fmla="*/ 948224 w 1880664"/>
                  <a:gd name="connsiteY9" fmla="*/ 78737 h 445265"/>
                  <a:gd name="connsiteX10" fmla="*/ 1880664 w 1880664"/>
                  <a:gd name="connsiteY10" fmla="*/ 4323 h 445265"/>
                  <a:gd name="connsiteX11" fmla="*/ 1879537 w 1880664"/>
                  <a:gd name="connsiteY11" fmla="*/ 4323 h 445265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47096 w 1880664"/>
                  <a:gd name="connsiteY5" fmla="*/ 6971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3196 h 445260"/>
                  <a:gd name="connsiteX1" fmla="*/ 951608 w 1880664"/>
                  <a:gd name="connsiteY1" fmla="*/ 4323 h 445260"/>
                  <a:gd name="connsiteX2" fmla="*/ 1513099 w 1880664"/>
                  <a:gd name="connsiteY2" fmla="*/ 229824 h 445260"/>
                  <a:gd name="connsiteX3" fmla="*/ 938077 w 1880664"/>
                  <a:gd name="connsiteY3" fmla="*/ 438410 h 445260"/>
                  <a:gd name="connsiteX4" fmla="*/ 553601 w 1880664"/>
                  <a:gd name="connsiteY4" fmla="*/ 234332 h 445260"/>
                  <a:gd name="connsiteX5" fmla="*/ 951606 w 1880664"/>
                  <a:gd name="connsiteY5" fmla="*/ 2068 h 445260"/>
                  <a:gd name="connsiteX6" fmla="*/ 1350741 w 1880664"/>
                  <a:gd name="connsiteY6" fmla="*/ 217420 h 445260"/>
                  <a:gd name="connsiteX7" fmla="*/ 932439 w 1880664"/>
                  <a:gd name="connsiteY7" fmla="*/ 445175 h 445260"/>
                  <a:gd name="connsiteX8" fmla="*/ 391240 w 1880664"/>
                  <a:gd name="connsiteY8" fmla="*/ 224185 h 445260"/>
                  <a:gd name="connsiteX9" fmla="*/ 964009 w 1880664"/>
                  <a:gd name="connsiteY9" fmla="*/ 141877 h 445260"/>
                  <a:gd name="connsiteX10" fmla="*/ 1880664 w 1880664"/>
                  <a:gd name="connsiteY10" fmla="*/ 4323 h 445260"/>
                  <a:gd name="connsiteX11" fmla="*/ 1879537 w 1880664"/>
                  <a:gd name="connsiteY11" fmla="*/ 4323 h 445260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449972"/>
                  <a:gd name="connsiteX1" fmla="*/ 951608 w 1880664"/>
                  <a:gd name="connsiteY1" fmla="*/ 9021 h 449972"/>
                  <a:gd name="connsiteX2" fmla="*/ 1513099 w 1880664"/>
                  <a:gd name="connsiteY2" fmla="*/ 234522 h 449972"/>
                  <a:gd name="connsiteX3" fmla="*/ 938077 w 1880664"/>
                  <a:gd name="connsiteY3" fmla="*/ 443108 h 449972"/>
                  <a:gd name="connsiteX4" fmla="*/ 553601 w 1880664"/>
                  <a:gd name="connsiteY4" fmla="*/ 239030 h 449972"/>
                  <a:gd name="connsiteX5" fmla="*/ 951606 w 1880664"/>
                  <a:gd name="connsiteY5" fmla="*/ 6766 h 449972"/>
                  <a:gd name="connsiteX6" fmla="*/ 1350741 w 1880664"/>
                  <a:gd name="connsiteY6" fmla="*/ 222118 h 449972"/>
                  <a:gd name="connsiteX7" fmla="*/ 932439 w 1880664"/>
                  <a:gd name="connsiteY7" fmla="*/ 449873 h 449972"/>
                  <a:gd name="connsiteX8" fmla="*/ 391240 w 1880664"/>
                  <a:gd name="connsiteY8" fmla="*/ 228883 h 449972"/>
                  <a:gd name="connsiteX9" fmla="*/ 945969 w 1880664"/>
                  <a:gd name="connsiteY9" fmla="*/ 0 h 449972"/>
                  <a:gd name="connsiteX10" fmla="*/ 1880664 w 1880664"/>
                  <a:gd name="connsiteY10" fmla="*/ 9021 h 449972"/>
                  <a:gd name="connsiteX11" fmla="*/ 1879537 w 1880664"/>
                  <a:gd name="connsiteY11" fmla="*/ 9021 h 449972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443108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8077 w 1880664"/>
                  <a:gd name="connsiteY3" fmla="*/ 373203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945969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7894 h 540138"/>
                  <a:gd name="connsiteX1" fmla="*/ 951608 w 1880664"/>
                  <a:gd name="connsiteY1" fmla="*/ 9021 h 540138"/>
                  <a:gd name="connsiteX2" fmla="*/ 1513099 w 1880664"/>
                  <a:gd name="connsiteY2" fmla="*/ 234522 h 540138"/>
                  <a:gd name="connsiteX3" fmla="*/ 936950 w 1880664"/>
                  <a:gd name="connsiteY3" fmla="*/ 444236 h 540138"/>
                  <a:gd name="connsiteX4" fmla="*/ 553601 w 1880664"/>
                  <a:gd name="connsiteY4" fmla="*/ 239030 h 540138"/>
                  <a:gd name="connsiteX5" fmla="*/ 951606 w 1880664"/>
                  <a:gd name="connsiteY5" fmla="*/ 6766 h 540138"/>
                  <a:gd name="connsiteX6" fmla="*/ 1350741 w 1880664"/>
                  <a:gd name="connsiteY6" fmla="*/ 222118 h 540138"/>
                  <a:gd name="connsiteX7" fmla="*/ 935821 w 1880664"/>
                  <a:gd name="connsiteY7" fmla="*/ 540072 h 540138"/>
                  <a:gd name="connsiteX8" fmla="*/ 391240 w 1880664"/>
                  <a:gd name="connsiteY8" fmla="*/ 228883 h 540138"/>
                  <a:gd name="connsiteX9" fmla="*/ 1132006 w 1880664"/>
                  <a:gd name="connsiteY9" fmla="*/ 0 h 540138"/>
                  <a:gd name="connsiteX10" fmla="*/ 1880664 w 1880664"/>
                  <a:gd name="connsiteY10" fmla="*/ 9021 h 540138"/>
                  <a:gd name="connsiteX11" fmla="*/ 1879537 w 1880664"/>
                  <a:gd name="connsiteY11" fmla="*/ 9021 h 540138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1606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50478 w 1880664"/>
                  <a:gd name="connsiteY5" fmla="*/ 140938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95160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936950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938075 w 1880664"/>
                  <a:gd name="connsiteY5" fmla="*/ 63141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812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8830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66564 w 1947228"/>
                  <a:gd name="connsiteY0" fmla="*/ 142066 h 674317"/>
                  <a:gd name="connsiteX1" fmla="*/ 77298 w 1947228"/>
                  <a:gd name="connsiteY1" fmla="*/ 142855 h 674317"/>
                  <a:gd name="connsiteX2" fmla="*/ 1076802 w 1947228"/>
                  <a:gd name="connsiteY2" fmla="*/ 143193 h 674317"/>
                  <a:gd name="connsiteX3" fmla="*/ 1579663 w 1947228"/>
                  <a:gd name="connsiteY3" fmla="*/ 368694 h 674317"/>
                  <a:gd name="connsiteX4" fmla="*/ 1086948 w 1947228"/>
                  <a:gd name="connsiteY4" fmla="*/ 578408 h 674317"/>
                  <a:gd name="connsiteX5" fmla="*/ 620165 w 1947228"/>
                  <a:gd name="connsiteY5" fmla="*/ 373202 h 674317"/>
                  <a:gd name="connsiteX6" fmla="*/ 1080181 w 1947228"/>
                  <a:gd name="connsiteY6" fmla="*/ 143192 h 674317"/>
                  <a:gd name="connsiteX7" fmla="*/ 1417305 w 1947228"/>
                  <a:gd name="connsiteY7" fmla="*/ 356290 h 674317"/>
                  <a:gd name="connsiteX8" fmla="*/ 1002385 w 1947228"/>
                  <a:gd name="connsiteY8" fmla="*/ 674244 h 674317"/>
                  <a:gd name="connsiteX9" fmla="*/ 457804 w 1947228"/>
                  <a:gd name="connsiteY9" fmla="*/ 363055 h 674317"/>
                  <a:gd name="connsiteX10" fmla="*/ 1045231 w 1947228"/>
                  <a:gd name="connsiteY10" fmla="*/ 0 h 674317"/>
                  <a:gd name="connsiteX11" fmla="*/ 1947228 w 1947228"/>
                  <a:gd name="connsiteY11" fmla="*/ 143193 h 674317"/>
                  <a:gd name="connsiteX12" fmla="*/ 1946101 w 1947228"/>
                  <a:gd name="connsiteY12" fmla="*/ 143193 h 674317"/>
                  <a:gd name="connsiteX0" fmla="*/ 0 w 1880664"/>
                  <a:gd name="connsiteY0" fmla="*/ 142066 h 674317"/>
                  <a:gd name="connsiteX1" fmla="*/ 261038 w 1880664"/>
                  <a:gd name="connsiteY1" fmla="*/ 23756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320795 w 1880664"/>
                  <a:gd name="connsiteY1" fmla="*/ 142855 h 674317"/>
                  <a:gd name="connsiteX2" fmla="*/ 1010238 w 1880664"/>
                  <a:gd name="connsiteY2" fmla="*/ 143193 h 674317"/>
                  <a:gd name="connsiteX3" fmla="*/ 1513099 w 1880664"/>
                  <a:gd name="connsiteY3" fmla="*/ 368694 h 674317"/>
                  <a:gd name="connsiteX4" fmla="*/ 1020384 w 1880664"/>
                  <a:gd name="connsiteY4" fmla="*/ 578408 h 674317"/>
                  <a:gd name="connsiteX5" fmla="*/ 553601 w 1880664"/>
                  <a:gd name="connsiteY5" fmla="*/ 373202 h 674317"/>
                  <a:gd name="connsiteX6" fmla="*/ 1013617 w 1880664"/>
                  <a:gd name="connsiteY6" fmla="*/ 143192 h 674317"/>
                  <a:gd name="connsiteX7" fmla="*/ 1350741 w 1880664"/>
                  <a:gd name="connsiteY7" fmla="*/ 356290 h 674317"/>
                  <a:gd name="connsiteX8" fmla="*/ 935821 w 1880664"/>
                  <a:gd name="connsiteY8" fmla="*/ 674244 h 674317"/>
                  <a:gd name="connsiteX9" fmla="*/ 391240 w 1880664"/>
                  <a:gd name="connsiteY9" fmla="*/ 363055 h 674317"/>
                  <a:gd name="connsiteX10" fmla="*/ 978667 w 1880664"/>
                  <a:gd name="connsiteY10" fmla="*/ 0 h 674317"/>
                  <a:gd name="connsiteX11" fmla="*/ 1880664 w 1880664"/>
                  <a:gd name="connsiteY11" fmla="*/ 143193 h 674317"/>
                  <a:gd name="connsiteX12" fmla="*/ 1879537 w 1880664"/>
                  <a:gd name="connsiteY12" fmla="*/ 143193 h 674317"/>
                  <a:gd name="connsiteX0" fmla="*/ 0 w 1880664"/>
                  <a:gd name="connsiteY0" fmla="*/ 142066 h 674317"/>
                  <a:gd name="connsiteX1" fmla="*/ 1010238 w 1880664"/>
                  <a:gd name="connsiteY1" fmla="*/ 143193 h 674317"/>
                  <a:gd name="connsiteX2" fmla="*/ 1513099 w 1880664"/>
                  <a:gd name="connsiteY2" fmla="*/ 368694 h 674317"/>
                  <a:gd name="connsiteX3" fmla="*/ 1020384 w 1880664"/>
                  <a:gd name="connsiteY3" fmla="*/ 578408 h 674317"/>
                  <a:gd name="connsiteX4" fmla="*/ 553601 w 1880664"/>
                  <a:gd name="connsiteY4" fmla="*/ 373202 h 674317"/>
                  <a:gd name="connsiteX5" fmla="*/ 1013617 w 1880664"/>
                  <a:gd name="connsiteY5" fmla="*/ 143192 h 674317"/>
                  <a:gd name="connsiteX6" fmla="*/ 1350741 w 1880664"/>
                  <a:gd name="connsiteY6" fmla="*/ 356290 h 674317"/>
                  <a:gd name="connsiteX7" fmla="*/ 935821 w 1880664"/>
                  <a:gd name="connsiteY7" fmla="*/ 674244 h 674317"/>
                  <a:gd name="connsiteX8" fmla="*/ 391240 w 1880664"/>
                  <a:gd name="connsiteY8" fmla="*/ 363055 h 674317"/>
                  <a:gd name="connsiteX9" fmla="*/ 978667 w 1880664"/>
                  <a:gd name="connsiteY9" fmla="*/ 0 h 674317"/>
                  <a:gd name="connsiteX10" fmla="*/ 1880664 w 1880664"/>
                  <a:gd name="connsiteY10" fmla="*/ 143193 h 674317"/>
                  <a:gd name="connsiteX11" fmla="*/ 1879537 w 1880664"/>
                  <a:gd name="connsiteY11" fmla="*/ 143193 h 674317"/>
                  <a:gd name="connsiteX0" fmla="*/ 0 w 1880664"/>
                  <a:gd name="connsiteY0" fmla="*/ 15904 h 548148"/>
                  <a:gd name="connsiteX1" fmla="*/ 1010238 w 1880664"/>
                  <a:gd name="connsiteY1" fmla="*/ 17031 h 548148"/>
                  <a:gd name="connsiteX2" fmla="*/ 1513099 w 1880664"/>
                  <a:gd name="connsiteY2" fmla="*/ 242532 h 548148"/>
                  <a:gd name="connsiteX3" fmla="*/ 1020384 w 1880664"/>
                  <a:gd name="connsiteY3" fmla="*/ 452246 h 548148"/>
                  <a:gd name="connsiteX4" fmla="*/ 553601 w 1880664"/>
                  <a:gd name="connsiteY4" fmla="*/ 247040 h 548148"/>
                  <a:gd name="connsiteX5" fmla="*/ 1013617 w 1880664"/>
                  <a:gd name="connsiteY5" fmla="*/ 17030 h 548148"/>
                  <a:gd name="connsiteX6" fmla="*/ 1350741 w 1880664"/>
                  <a:gd name="connsiteY6" fmla="*/ 230128 h 548148"/>
                  <a:gd name="connsiteX7" fmla="*/ 935821 w 1880664"/>
                  <a:gd name="connsiteY7" fmla="*/ 548082 h 548148"/>
                  <a:gd name="connsiteX8" fmla="*/ 391240 w 1880664"/>
                  <a:gd name="connsiteY8" fmla="*/ 236893 h 548148"/>
                  <a:gd name="connsiteX9" fmla="*/ 920037 w 1880664"/>
                  <a:gd name="connsiteY9" fmla="*/ 12520 h 548148"/>
                  <a:gd name="connsiteX10" fmla="*/ 1880664 w 1880664"/>
                  <a:gd name="connsiteY10" fmla="*/ 17031 h 548148"/>
                  <a:gd name="connsiteX11" fmla="*/ 1879537 w 1880664"/>
                  <a:gd name="connsiteY11" fmla="*/ 17031 h 548148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55512 h 491911"/>
                  <a:gd name="connsiteX1" fmla="*/ 1010238 w 1880664"/>
                  <a:gd name="connsiteY1" fmla="*/ 56639 h 491911"/>
                  <a:gd name="connsiteX2" fmla="*/ 1513099 w 1880664"/>
                  <a:gd name="connsiteY2" fmla="*/ 282140 h 491911"/>
                  <a:gd name="connsiteX3" fmla="*/ 1020384 w 1880664"/>
                  <a:gd name="connsiteY3" fmla="*/ 491854 h 491911"/>
                  <a:gd name="connsiteX4" fmla="*/ 553601 w 1880664"/>
                  <a:gd name="connsiteY4" fmla="*/ 286648 h 491911"/>
                  <a:gd name="connsiteX5" fmla="*/ 1013617 w 1880664"/>
                  <a:gd name="connsiteY5" fmla="*/ 56638 h 491911"/>
                  <a:gd name="connsiteX6" fmla="*/ 1350741 w 1880664"/>
                  <a:gd name="connsiteY6" fmla="*/ 269736 h 491911"/>
                  <a:gd name="connsiteX7" fmla="*/ 916653 w 1880664"/>
                  <a:gd name="connsiteY7" fmla="*/ 490725 h 491911"/>
                  <a:gd name="connsiteX8" fmla="*/ 391240 w 1880664"/>
                  <a:gd name="connsiteY8" fmla="*/ 276501 h 491911"/>
                  <a:gd name="connsiteX9" fmla="*/ 920037 w 1880664"/>
                  <a:gd name="connsiteY9" fmla="*/ 52128 h 491911"/>
                  <a:gd name="connsiteX10" fmla="*/ 1880664 w 1880664"/>
                  <a:gd name="connsiteY10" fmla="*/ 56639 h 491911"/>
                  <a:gd name="connsiteX11" fmla="*/ 1879537 w 1880664"/>
                  <a:gd name="connsiteY11" fmla="*/ 56639 h 491911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91665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0741 w 1880664"/>
                  <a:gd name="connsiteY6" fmla="*/ 230128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920037 w 1880664"/>
                  <a:gd name="connsiteY9" fmla="*/ 12520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1013617 w 1880664"/>
                  <a:gd name="connsiteY5" fmla="*/ 17030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51604 w 1880664"/>
                  <a:gd name="connsiteY5" fmla="*/ 1590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2584 w 1880664"/>
                  <a:gd name="connsiteY5" fmla="*/ 2372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11" fmla="*/ 1879537 w 1880664"/>
                  <a:gd name="connsiteY11" fmla="*/ 17031 h 452303"/>
                  <a:gd name="connsiteX0" fmla="*/ 0 w 1880664"/>
                  <a:gd name="connsiteY0" fmla="*/ 15904 h 452303"/>
                  <a:gd name="connsiteX1" fmla="*/ 1010238 w 1880664"/>
                  <a:gd name="connsiteY1" fmla="*/ 17031 h 452303"/>
                  <a:gd name="connsiteX2" fmla="*/ 1513099 w 1880664"/>
                  <a:gd name="connsiteY2" fmla="*/ 242532 h 452303"/>
                  <a:gd name="connsiteX3" fmla="*/ 1020384 w 1880664"/>
                  <a:gd name="connsiteY3" fmla="*/ 452246 h 452303"/>
                  <a:gd name="connsiteX4" fmla="*/ 553601 w 1880664"/>
                  <a:gd name="connsiteY4" fmla="*/ 247040 h 452303"/>
                  <a:gd name="connsiteX5" fmla="*/ 944839 w 1880664"/>
                  <a:gd name="connsiteY5" fmla="*/ 17029 h 452303"/>
                  <a:gd name="connsiteX6" fmla="*/ 1357506 w 1880664"/>
                  <a:gd name="connsiteY6" fmla="*/ 215471 h 452303"/>
                  <a:gd name="connsiteX7" fmla="*/ 885083 w 1880664"/>
                  <a:gd name="connsiteY7" fmla="*/ 451117 h 452303"/>
                  <a:gd name="connsiteX8" fmla="*/ 391240 w 1880664"/>
                  <a:gd name="connsiteY8" fmla="*/ 236893 h 452303"/>
                  <a:gd name="connsiteX9" fmla="*/ 896359 w 1880664"/>
                  <a:gd name="connsiteY9" fmla="*/ 5755 h 452303"/>
                  <a:gd name="connsiteX10" fmla="*/ 1880664 w 1880664"/>
                  <a:gd name="connsiteY10" fmla="*/ 1703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7" fmla="*/ 885083 w 1513122"/>
                  <a:gd name="connsiteY7" fmla="*/ 451117 h 452303"/>
                  <a:gd name="connsiteX8" fmla="*/ 391240 w 1513122"/>
                  <a:gd name="connsiteY8" fmla="*/ 236893 h 452303"/>
                  <a:gd name="connsiteX9" fmla="*/ 896359 w 1513122"/>
                  <a:gd name="connsiteY9" fmla="*/ 5755 h 452303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8" fmla="*/ 896359 w 1513122"/>
                  <a:gd name="connsiteY8" fmla="*/ 5755 h 460652"/>
                  <a:gd name="connsiteX0" fmla="*/ 0 w 1513122"/>
                  <a:gd name="connsiteY0" fmla="*/ 15904 h 460652"/>
                  <a:gd name="connsiteX1" fmla="*/ 1010238 w 1513122"/>
                  <a:gd name="connsiteY1" fmla="*/ 17031 h 460652"/>
                  <a:gd name="connsiteX2" fmla="*/ 1513099 w 1513122"/>
                  <a:gd name="connsiteY2" fmla="*/ 242532 h 460652"/>
                  <a:gd name="connsiteX3" fmla="*/ 1020384 w 1513122"/>
                  <a:gd name="connsiteY3" fmla="*/ 452246 h 460652"/>
                  <a:gd name="connsiteX4" fmla="*/ 553601 w 1513122"/>
                  <a:gd name="connsiteY4" fmla="*/ 247040 h 460652"/>
                  <a:gd name="connsiteX5" fmla="*/ 944839 w 1513122"/>
                  <a:gd name="connsiteY5" fmla="*/ 17029 h 460652"/>
                  <a:gd name="connsiteX6" fmla="*/ 1357506 w 1513122"/>
                  <a:gd name="connsiteY6" fmla="*/ 215471 h 460652"/>
                  <a:gd name="connsiteX7" fmla="*/ 885083 w 1513122"/>
                  <a:gd name="connsiteY7" fmla="*/ 451117 h 460652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6" fmla="*/ 1357506 w 1513122"/>
                  <a:gd name="connsiteY6" fmla="*/ 215471 h 452303"/>
                  <a:gd name="connsiteX0" fmla="*/ 0 w 1513122"/>
                  <a:gd name="connsiteY0" fmla="*/ 15904 h 452303"/>
                  <a:gd name="connsiteX1" fmla="*/ 1010238 w 1513122"/>
                  <a:gd name="connsiteY1" fmla="*/ 17031 h 452303"/>
                  <a:gd name="connsiteX2" fmla="*/ 1513099 w 1513122"/>
                  <a:gd name="connsiteY2" fmla="*/ 242532 h 452303"/>
                  <a:gd name="connsiteX3" fmla="*/ 1020384 w 1513122"/>
                  <a:gd name="connsiteY3" fmla="*/ 452246 h 452303"/>
                  <a:gd name="connsiteX4" fmla="*/ 553601 w 1513122"/>
                  <a:gd name="connsiteY4" fmla="*/ 247040 h 452303"/>
                  <a:gd name="connsiteX5" fmla="*/ 944839 w 1513122"/>
                  <a:gd name="connsiteY5" fmla="*/ 17029 h 452303"/>
                  <a:gd name="connsiteX0" fmla="*/ 0 w 1513109"/>
                  <a:gd name="connsiteY0" fmla="*/ 10407 h 446785"/>
                  <a:gd name="connsiteX1" fmla="*/ 1009110 w 1513109"/>
                  <a:gd name="connsiteY1" fmla="*/ 19427 h 446785"/>
                  <a:gd name="connsiteX2" fmla="*/ 1513099 w 1513109"/>
                  <a:gd name="connsiteY2" fmla="*/ 237035 h 446785"/>
                  <a:gd name="connsiteX3" fmla="*/ 1020384 w 1513109"/>
                  <a:gd name="connsiteY3" fmla="*/ 446749 h 446785"/>
                  <a:gd name="connsiteX4" fmla="*/ 553601 w 1513109"/>
                  <a:gd name="connsiteY4" fmla="*/ 241543 h 446785"/>
                  <a:gd name="connsiteX5" fmla="*/ 944839 w 1513109"/>
                  <a:gd name="connsiteY5" fmla="*/ 11532 h 446785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44839 w 1513109"/>
                  <a:gd name="connsiteY5" fmla="*/ 1125 h 436378"/>
                  <a:gd name="connsiteX0" fmla="*/ 0 w 1513109"/>
                  <a:gd name="connsiteY0" fmla="*/ 7905 h 444283"/>
                  <a:gd name="connsiteX1" fmla="*/ 1009110 w 1513109"/>
                  <a:gd name="connsiteY1" fmla="*/ 16925 h 444283"/>
                  <a:gd name="connsiteX2" fmla="*/ 1513099 w 1513109"/>
                  <a:gd name="connsiteY2" fmla="*/ 234533 h 444283"/>
                  <a:gd name="connsiteX3" fmla="*/ 1020384 w 1513109"/>
                  <a:gd name="connsiteY3" fmla="*/ 444247 h 444283"/>
                  <a:gd name="connsiteX4" fmla="*/ 553601 w 1513109"/>
                  <a:gd name="connsiteY4" fmla="*/ 239041 h 444283"/>
                  <a:gd name="connsiteX5" fmla="*/ 948222 w 1513109"/>
                  <a:gd name="connsiteY5" fmla="*/ 10 h 444283"/>
                  <a:gd name="connsiteX0" fmla="*/ 0 w 1513109"/>
                  <a:gd name="connsiteY0" fmla="*/ 1141 h 437519"/>
                  <a:gd name="connsiteX1" fmla="*/ 1009110 w 1513109"/>
                  <a:gd name="connsiteY1" fmla="*/ 10161 h 437519"/>
                  <a:gd name="connsiteX2" fmla="*/ 1513099 w 1513109"/>
                  <a:gd name="connsiteY2" fmla="*/ 227769 h 437519"/>
                  <a:gd name="connsiteX3" fmla="*/ 1020384 w 1513109"/>
                  <a:gd name="connsiteY3" fmla="*/ 437483 h 437519"/>
                  <a:gd name="connsiteX4" fmla="*/ 553601 w 1513109"/>
                  <a:gd name="connsiteY4" fmla="*/ 232277 h 437519"/>
                  <a:gd name="connsiteX5" fmla="*/ 916653 w 1513109"/>
                  <a:gd name="connsiteY5" fmla="*/ 11 h 437519"/>
                  <a:gd name="connsiteX0" fmla="*/ 0 w 1513109"/>
                  <a:gd name="connsiteY0" fmla="*/ 0 h 436378"/>
                  <a:gd name="connsiteX1" fmla="*/ 1009110 w 1513109"/>
                  <a:gd name="connsiteY1" fmla="*/ 9020 h 436378"/>
                  <a:gd name="connsiteX2" fmla="*/ 1513099 w 1513109"/>
                  <a:gd name="connsiteY2" fmla="*/ 226628 h 436378"/>
                  <a:gd name="connsiteX3" fmla="*/ 1020384 w 1513109"/>
                  <a:gd name="connsiteY3" fmla="*/ 436342 h 436378"/>
                  <a:gd name="connsiteX4" fmla="*/ 553601 w 1513109"/>
                  <a:gd name="connsiteY4" fmla="*/ 231136 h 436378"/>
                  <a:gd name="connsiteX5" fmla="*/ 921163 w 1513109"/>
                  <a:gd name="connsiteY5" fmla="*/ 5635 h 436378"/>
                  <a:gd name="connsiteX0" fmla="*/ 0 w 1513177"/>
                  <a:gd name="connsiteY0" fmla="*/ 0 h 436402"/>
                  <a:gd name="connsiteX1" fmla="*/ 1009110 w 1513177"/>
                  <a:gd name="connsiteY1" fmla="*/ 9020 h 436402"/>
                  <a:gd name="connsiteX2" fmla="*/ 1513099 w 1513177"/>
                  <a:gd name="connsiteY2" fmla="*/ 226628 h 436402"/>
                  <a:gd name="connsiteX3" fmla="*/ 1020384 w 1513177"/>
                  <a:gd name="connsiteY3" fmla="*/ 436342 h 436402"/>
                  <a:gd name="connsiteX4" fmla="*/ 553601 w 1513177"/>
                  <a:gd name="connsiteY4" fmla="*/ 231136 h 436402"/>
                  <a:gd name="connsiteX5" fmla="*/ 921163 w 1513177"/>
                  <a:gd name="connsiteY5" fmla="*/ 5635 h 436402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921163 w 1513177"/>
                  <a:gd name="connsiteY5" fmla="*/ 563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921163 w 1513177"/>
                  <a:gd name="connsiteY5" fmla="*/ 5635 h 436346"/>
                  <a:gd name="connsiteX0" fmla="*/ 0 w 1513177"/>
                  <a:gd name="connsiteY0" fmla="*/ 0 h 436345"/>
                  <a:gd name="connsiteX1" fmla="*/ 1009110 w 1513177"/>
                  <a:gd name="connsiteY1" fmla="*/ 9020 h 436345"/>
                  <a:gd name="connsiteX2" fmla="*/ 1513099 w 1513177"/>
                  <a:gd name="connsiteY2" fmla="*/ 226628 h 436345"/>
                  <a:gd name="connsiteX3" fmla="*/ 1020384 w 1513177"/>
                  <a:gd name="connsiteY3" fmla="*/ 436342 h 436345"/>
                  <a:gd name="connsiteX4" fmla="*/ 553601 w 1513177"/>
                  <a:gd name="connsiteY4" fmla="*/ 231136 h 436345"/>
                  <a:gd name="connsiteX5" fmla="*/ 1013618 w 1513177"/>
                  <a:gd name="connsiteY5" fmla="*/ 10145 h 436345"/>
                  <a:gd name="connsiteX0" fmla="*/ 0 w 1513177"/>
                  <a:gd name="connsiteY0" fmla="*/ 0 h 436346"/>
                  <a:gd name="connsiteX1" fmla="*/ 1009110 w 1513177"/>
                  <a:gd name="connsiteY1" fmla="*/ 9020 h 436346"/>
                  <a:gd name="connsiteX2" fmla="*/ 1513099 w 1513177"/>
                  <a:gd name="connsiteY2" fmla="*/ 226628 h 436346"/>
                  <a:gd name="connsiteX3" fmla="*/ 1020384 w 1513177"/>
                  <a:gd name="connsiteY3" fmla="*/ 436342 h 436346"/>
                  <a:gd name="connsiteX4" fmla="*/ 553601 w 1513177"/>
                  <a:gd name="connsiteY4" fmla="*/ 231136 h 436346"/>
                  <a:gd name="connsiteX5" fmla="*/ 1013618 w 1513177"/>
                  <a:gd name="connsiteY5" fmla="*/ 10145 h 436346"/>
                  <a:gd name="connsiteX0" fmla="*/ 0 w 1513177"/>
                  <a:gd name="connsiteY0" fmla="*/ 11220 h 445311"/>
                  <a:gd name="connsiteX1" fmla="*/ 1009110 w 1513177"/>
                  <a:gd name="connsiteY1" fmla="*/ 17985 h 445311"/>
                  <a:gd name="connsiteX2" fmla="*/ 1513099 w 1513177"/>
                  <a:gd name="connsiteY2" fmla="*/ 235593 h 445311"/>
                  <a:gd name="connsiteX3" fmla="*/ 1020384 w 1513177"/>
                  <a:gd name="connsiteY3" fmla="*/ 445307 h 445311"/>
                  <a:gd name="connsiteX4" fmla="*/ 553601 w 1513177"/>
                  <a:gd name="connsiteY4" fmla="*/ 240101 h 445311"/>
                  <a:gd name="connsiteX5" fmla="*/ 1013618 w 1513177"/>
                  <a:gd name="connsiteY5" fmla="*/ 19110 h 445311"/>
                  <a:gd name="connsiteX0" fmla="*/ 0 w 1513177"/>
                  <a:gd name="connsiteY0" fmla="*/ 24594 h 439517"/>
                  <a:gd name="connsiteX1" fmla="*/ 1009110 w 1513177"/>
                  <a:gd name="connsiteY1" fmla="*/ 12191 h 439517"/>
                  <a:gd name="connsiteX2" fmla="*/ 1513099 w 1513177"/>
                  <a:gd name="connsiteY2" fmla="*/ 229799 h 439517"/>
                  <a:gd name="connsiteX3" fmla="*/ 1020384 w 1513177"/>
                  <a:gd name="connsiteY3" fmla="*/ 439513 h 439517"/>
                  <a:gd name="connsiteX4" fmla="*/ 553601 w 1513177"/>
                  <a:gd name="connsiteY4" fmla="*/ 234307 h 439517"/>
                  <a:gd name="connsiteX5" fmla="*/ 1013618 w 1513177"/>
                  <a:gd name="connsiteY5" fmla="*/ 13316 h 439517"/>
                  <a:gd name="connsiteX0" fmla="*/ 0 w 1528962"/>
                  <a:gd name="connsiteY0" fmla="*/ 9845 h 446190"/>
                  <a:gd name="connsiteX1" fmla="*/ 1024895 w 1528962"/>
                  <a:gd name="connsiteY1" fmla="*/ 18864 h 446190"/>
                  <a:gd name="connsiteX2" fmla="*/ 1528884 w 1528962"/>
                  <a:gd name="connsiteY2" fmla="*/ 236472 h 446190"/>
                  <a:gd name="connsiteX3" fmla="*/ 1036169 w 1528962"/>
                  <a:gd name="connsiteY3" fmla="*/ 446186 h 446190"/>
                  <a:gd name="connsiteX4" fmla="*/ 569386 w 1528962"/>
                  <a:gd name="connsiteY4" fmla="*/ 240980 h 446190"/>
                  <a:gd name="connsiteX5" fmla="*/ 1029403 w 1528962"/>
                  <a:gd name="connsiteY5" fmla="*/ 19989 h 446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28962" h="446190">
                    <a:moveTo>
                      <a:pt x="0" y="9845"/>
                    </a:moveTo>
                    <a:cubicBezTo>
                      <a:pt x="336370" y="12100"/>
                      <a:pt x="770081" y="-18907"/>
                      <a:pt x="1024895" y="18864"/>
                    </a:cubicBezTo>
                    <a:cubicBezTo>
                      <a:pt x="1279709" y="56635"/>
                      <a:pt x="1523622" y="107750"/>
                      <a:pt x="1528884" y="236472"/>
                    </a:cubicBezTo>
                    <a:cubicBezTo>
                      <a:pt x="1534146" y="365194"/>
                      <a:pt x="1272754" y="445434"/>
                      <a:pt x="1036169" y="446186"/>
                    </a:cubicBezTo>
                    <a:cubicBezTo>
                      <a:pt x="799584" y="446938"/>
                      <a:pt x="572769" y="350348"/>
                      <a:pt x="569386" y="240980"/>
                    </a:cubicBezTo>
                    <a:cubicBezTo>
                      <a:pt x="566003" y="131612"/>
                      <a:pt x="651880" y="18485"/>
                      <a:pt x="1029403" y="19989"/>
                    </a:cubicBezTo>
                  </a:path>
                </a:pathLst>
              </a:custGeom>
              <a:noFill/>
              <a:ln w="53975" cap="rnd" cmpd="sng">
                <a:gradFill flip="none" rotWithShape="1">
                  <a:gsLst>
                    <a:gs pos="45000">
                      <a:schemeClr val="accent1"/>
                    </a:gs>
                    <a:gs pos="100000">
                      <a:schemeClr val="accent1"/>
                    </a:gs>
                  </a:gsLst>
                  <a:lin ang="16200000" scaled="1"/>
                  <a:tileRect/>
                </a:gradFill>
                <a:bevel/>
              </a:ln>
              <a:effectLst/>
              <a:scene3d>
                <a:camera prst="orthographicFront"/>
                <a:lightRig rig="threePt" dir="t"/>
              </a:scene3d>
              <a:sp3d>
                <a:bevelT w="2540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09" name="Group 408">
              <a:extLst>
                <a:ext uri="{FF2B5EF4-FFF2-40B4-BE49-F238E27FC236}">
                  <a16:creationId xmlns:a16="http://schemas.microsoft.com/office/drawing/2014/main" id="{174B6573-61AD-69B3-692F-DDB466B1BA48}"/>
                </a:ext>
              </a:extLst>
            </p:cNvPr>
            <p:cNvGrpSpPr/>
            <p:nvPr/>
          </p:nvGrpSpPr>
          <p:grpSpPr>
            <a:xfrm>
              <a:off x="8984461" y="3001966"/>
              <a:ext cx="231269" cy="191"/>
              <a:chOff x="9204201" y="6102517"/>
              <a:chExt cx="231269" cy="191"/>
            </a:xfrm>
          </p:grpSpPr>
          <p:cxnSp>
            <p:nvCxnSpPr>
              <p:cNvPr id="410" name="Straight Connector 409">
                <a:extLst>
                  <a:ext uri="{FF2B5EF4-FFF2-40B4-BE49-F238E27FC236}">
                    <a16:creationId xmlns:a16="http://schemas.microsoft.com/office/drawing/2014/main" id="{316FE708-FBA2-6387-C0C5-BA9959EC41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4201" y="6102708"/>
                <a:ext cx="153027" cy="0"/>
              </a:xfrm>
              <a:prstGeom prst="line">
                <a:avLst/>
              </a:prstGeom>
              <a:ln w="57150">
                <a:solidFill>
                  <a:schemeClr val="bg1">
                    <a:lumMod val="50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>
                <a:extLst>
                  <a:ext uri="{FF2B5EF4-FFF2-40B4-BE49-F238E27FC236}">
                    <a16:creationId xmlns:a16="http://schemas.microsoft.com/office/drawing/2014/main" id="{881C4A6B-9FA8-A66B-E125-B2EF0E8ED5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60555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50000"/>
                  </a:schemeClr>
                </a:solidFill>
                <a:bevel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Straight Connector 411">
                <a:extLst>
                  <a:ext uri="{FF2B5EF4-FFF2-40B4-BE49-F238E27FC236}">
                    <a16:creationId xmlns:a16="http://schemas.microsoft.com/office/drawing/2014/main" id="{005B7875-12E6-093E-5265-050BB61DB8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3277" y="6102708"/>
                <a:ext cx="92193" cy="0"/>
              </a:xfrm>
              <a:prstGeom prst="line">
                <a:avLst/>
              </a:prstGeom>
              <a:ln w="76200">
                <a:solidFill>
                  <a:schemeClr val="bg1">
                    <a:lumMod val="85000"/>
                  </a:schemeClr>
                </a:solidFill>
                <a:round/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" name="Straight Connector 412">
                <a:extLst>
                  <a:ext uri="{FF2B5EF4-FFF2-40B4-BE49-F238E27FC236}">
                    <a16:creationId xmlns:a16="http://schemas.microsoft.com/office/drawing/2014/main" id="{9A42AB91-5B6A-2248-FFA8-B0DF4C1B99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29888" y="6102517"/>
                <a:ext cx="45720" cy="0"/>
              </a:xfrm>
              <a:prstGeom prst="line">
                <a:avLst/>
              </a:prstGeom>
              <a:ln w="101600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63500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7" name="Group 416">
            <a:extLst>
              <a:ext uri="{FF2B5EF4-FFF2-40B4-BE49-F238E27FC236}">
                <a16:creationId xmlns:a16="http://schemas.microsoft.com/office/drawing/2014/main" id="{668F341E-ED2F-236D-7B7B-CDAF1E6C9E36}"/>
              </a:ext>
            </a:extLst>
          </p:cNvPr>
          <p:cNvGrpSpPr/>
          <p:nvPr/>
        </p:nvGrpSpPr>
        <p:grpSpPr>
          <a:xfrm>
            <a:off x="8220513" y="3447584"/>
            <a:ext cx="187767" cy="129640"/>
            <a:chOff x="10553700" y="1224892"/>
            <a:chExt cx="187767" cy="129640"/>
          </a:xfrm>
        </p:grpSpPr>
        <p:cxnSp>
          <p:nvCxnSpPr>
            <p:cNvPr id="418" name="Straight Connector 417">
              <a:extLst>
                <a:ext uri="{FF2B5EF4-FFF2-40B4-BE49-F238E27FC236}">
                  <a16:creationId xmlns:a16="http://schemas.microsoft.com/office/drawing/2014/main" id="{C2DA901B-CE4A-9C35-56CA-8664795D4AE9}"/>
                </a:ext>
              </a:extLst>
            </p:cNvPr>
            <p:cNvCxnSpPr>
              <a:cxnSpLocks/>
            </p:cNvCxnSpPr>
            <p:nvPr/>
          </p:nvCxnSpPr>
          <p:spPr>
            <a:xfrm>
              <a:off x="10553700" y="1289712"/>
              <a:ext cx="86171" cy="0"/>
            </a:xfrm>
            <a:prstGeom prst="line">
              <a:avLst/>
            </a:prstGeom>
            <a:ln w="53975" cmpd="tri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Freeform: Shape 418">
              <a:extLst>
                <a:ext uri="{FF2B5EF4-FFF2-40B4-BE49-F238E27FC236}">
                  <a16:creationId xmlns:a16="http://schemas.microsoft.com/office/drawing/2014/main" id="{CE4EC071-A16A-46FB-363C-8791BC2A52B8}"/>
                </a:ext>
              </a:extLst>
            </p:cNvPr>
            <p:cNvSpPr/>
            <p:nvPr/>
          </p:nvSpPr>
          <p:spPr>
            <a:xfrm flipH="1">
              <a:off x="10606185" y="1224892"/>
              <a:ext cx="135282" cy="129640"/>
            </a:xfrm>
            <a:custGeom>
              <a:avLst/>
              <a:gdLst>
                <a:gd name="connsiteX0" fmla="*/ 0 w 147193"/>
                <a:gd name="connsiteY0" fmla="*/ 0 h 159177"/>
                <a:gd name="connsiteX1" fmla="*/ 82323 w 147193"/>
                <a:gd name="connsiteY1" fmla="*/ 0 h 159177"/>
                <a:gd name="connsiteX2" fmla="*/ 82323 w 147193"/>
                <a:gd name="connsiteY2" fmla="*/ 1135 h 159177"/>
                <a:gd name="connsiteX3" fmla="*/ 124899 w 147193"/>
                <a:gd name="connsiteY3" fmla="*/ 1135 h 159177"/>
                <a:gd name="connsiteX4" fmla="*/ 147193 w 147193"/>
                <a:gd name="connsiteY4" fmla="*/ 23429 h 159177"/>
                <a:gd name="connsiteX5" fmla="*/ 147193 w 147193"/>
                <a:gd name="connsiteY5" fmla="*/ 136883 h 159177"/>
                <a:gd name="connsiteX6" fmla="*/ 124899 w 147193"/>
                <a:gd name="connsiteY6" fmla="*/ 159177 h 159177"/>
                <a:gd name="connsiteX7" fmla="*/ 35723 w 147193"/>
                <a:gd name="connsiteY7" fmla="*/ 159177 h 159177"/>
                <a:gd name="connsiteX8" fmla="*/ 32481 w 147193"/>
                <a:gd name="connsiteY8" fmla="*/ 157834 h 159177"/>
                <a:gd name="connsiteX9" fmla="*/ 0 w 147193"/>
                <a:gd name="connsiteY9" fmla="*/ 157834 h 159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7193" h="159177">
                  <a:moveTo>
                    <a:pt x="0" y="0"/>
                  </a:moveTo>
                  <a:lnTo>
                    <a:pt x="82323" y="0"/>
                  </a:lnTo>
                  <a:lnTo>
                    <a:pt x="82323" y="1135"/>
                  </a:lnTo>
                  <a:lnTo>
                    <a:pt x="124899" y="1135"/>
                  </a:lnTo>
                  <a:cubicBezTo>
                    <a:pt x="137212" y="1135"/>
                    <a:pt x="147193" y="11116"/>
                    <a:pt x="147193" y="23429"/>
                  </a:cubicBezTo>
                  <a:lnTo>
                    <a:pt x="147193" y="136883"/>
                  </a:lnTo>
                  <a:cubicBezTo>
                    <a:pt x="147193" y="149196"/>
                    <a:pt x="137212" y="159177"/>
                    <a:pt x="124899" y="159177"/>
                  </a:cubicBezTo>
                  <a:lnTo>
                    <a:pt x="35723" y="159177"/>
                  </a:lnTo>
                  <a:lnTo>
                    <a:pt x="32481" y="157834"/>
                  </a:lnTo>
                  <a:lnTo>
                    <a:pt x="0" y="157834"/>
                  </a:lnTo>
                  <a:close/>
                </a:path>
              </a:pathLst>
            </a:custGeom>
            <a:gradFill flip="none" rotWithShape="1">
              <a:gsLst>
                <a:gs pos="29000">
                  <a:schemeClr val="accent3">
                    <a:lumMod val="67000"/>
                  </a:schemeClr>
                </a:gs>
                <a:gs pos="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20" name="Group 419">
            <a:extLst>
              <a:ext uri="{FF2B5EF4-FFF2-40B4-BE49-F238E27FC236}">
                <a16:creationId xmlns:a16="http://schemas.microsoft.com/office/drawing/2014/main" id="{B7E9F82A-E284-A47F-3DAB-12DC461F1FF9}"/>
              </a:ext>
            </a:extLst>
          </p:cNvPr>
          <p:cNvGrpSpPr/>
          <p:nvPr/>
        </p:nvGrpSpPr>
        <p:grpSpPr>
          <a:xfrm flipH="1">
            <a:off x="8435026" y="3447584"/>
            <a:ext cx="187767" cy="129640"/>
            <a:chOff x="10553700" y="1224892"/>
            <a:chExt cx="187767" cy="129640"/>
          </a:xfrm>
        </p:grpSpPr>
        <p:cxnSp>
          <p:nvCxnSpPr>
            <p:cNvPr id="421" name="Straight Connector 420">
              <a:extLst>
                <a:ext uri="{FF2B5EF4-FFF2-40B4-BE49-F238E27FC236}">
                  <a16:creationId xmlns:a16="http://schemas.microsoft.com/office/drawing/2014/main" id="{82D52201-DF20-54E9-73F8-56CFB8DD8EA1}"/>
                </a:ext>
              </a:extLst>
            </p:cNvPr>
            <p:cNvCxnSpPr>
              <a:cxnSpLocks/>
            </p:cNvCxnSpPr>
            <p:nvPr/>
          </p:nvCxnSpPr>
          <p:spPr>
            <a:xfrm>
              <a:off x="10553700" y="1289712"/>
              <a:ext cx="86171" cy="0"/>
            </a:xfrm>
            <a:prstGeom prst="line">
              <a:avLst/>
            </a:prstGeom>
            <a:ln w="53975" cmpd="tri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2" name="Freeform: Shape 421">
              <a:extLst>
                <a:ext uri="{FF2B5EF4-FFF2-40B4-BE49-F238E27FC236}">
                  <a16:creationId xmlns:a16="http://schemas.microsoft.com/office/drawing/2014/main" id="{CA388476-3A4F-73C7-E143-FD90871B2638}"/>
                </a:ext>
              </a:extLst>
            </p:cNvPr>
            <p:cNvSpPr/>
            <p:nvPr/>
          </p:nvSpPr>
          <p:spPr>
            <a:xfrm flipH="1">
              <a:off x="10606185" y="1224892"/>
              <a:ext cx="135282" cy="129640"/>
            </a:xfrm>
            <a:custGeom>
              <a:avLst/>
              <a:gdLst>
                <a:gd name="connsiteX0" fmla="*/ 0 w 147193"/>
                <a:gd name="connsiteY0" fmla="*/ 0 h 159177"/>
                <a:gd name="connsiteX1" fmla="*/ 82323 w 147193"/>
                <a:gd name="connsiteY1" fmla="*/ 0 h 159177"/>
                <a:gd name="connsiteX2" fmla="*/ 82323 w 147193"/>
                <a:gd name="connsiteY2" fmla="*/ 1135 h 159177"/>
                <a:gd name="connsiteX3" fmla="*/ 124899 w 147193"/>
                <a:gd name="connsiteY3" fmla="*/ 1135 h 159177"/>
                <a:gd name="connsiteX4" fmla="*/ 147193 w 147193"/>
                <a:gd name="connsiteY4" fmla="*/ 23429 h 159177"/>
                <a:gd name="connsiteX5" fmla="*/ 147193 w 147193"/>
                <a:gd name="connsiteY5" fmla="*/ 136883 h 159177"/>
                <a:gd name="connsiteX6" fmla="*/ 124899 w 147193"/>
                <a:gd name="connsiteY6" fmla="*/ 159177 h 159177"/>
                <a:gd name="connsiteX7" fmla="*/ 35723 w 147193"/>
                <a:gd name="connsiteY7" fmla="*/ 159177 h 159177"/>
                <a:gd name="connsiteX8" fmla="*/ 32481 w 147193"/>
                <a:gd name="connsiteY8" fmla="*/ 157834 h 159177"/>
                <a:gd name="connsiteX9" fmla="*/ 0 w 147193"/>
                <a:gd name="connsiteY9" fmla="*/ 157834 h 159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7193" h="159177">
                  <a:moveTo>
                    <a:pt x="0" y="0"/>
                  </a:moveTo>
                  <a:lnTo>
                    <a:pt x="82323" y="0"/>
                  </a:lnTo>
                  <a:lnTo>
                    <a:pt x="82323" y="1135"/>
                  </a:lnTo>
                  <a:lnTo>
                    <a:pt x="124899" y="1135"/>
                  </a:lnTo>
                  <a:cubicBezTo>
                    <a:pt x="137212" y="1135"/>
                    <a:pt x="147193" y="11116"/>
                    <a:pt x="147193" y="23429"/>
                  </a:cubicBezTo>
                  <a:lnTo>
                    <a:pt x="147193" y="136883"/>
                  </a:lnTo>
                  <a:cubicBezTo>
                    <a:pt x="147193" y="149196"/>
                    <a:pt x="137212" y="159177"/>
                    <a:pt x="124899" y="159177"/>
                  </a:cubicBezTo>
                  <a:lnTo>
                    <a:pt x="35723" y="159177"/>
                  </a:lnTo>
                  <a:lnTo>
                    <a:pt x="32481" y="157834"/>
                  </a:lnTo>
                  <a:lnTo>
                    <a:pt x="0" y="157834"/>
                  </a:lnTo>
                  <a:close/>
                </a:path>
              </a:pathLst>
            </a:custGeom>
            <a:gradFill flip="none" rotWithShape="1">
              <a:gsLst>
                <a:gs pos="29000">
                  <a:schemeClr val="accent3">
                    <a:lumMod val="67000"/>
                  </a:schemeClr>
                </a:gs>
                <a:gs pos="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23" name="Group 422">
            <a:extLst>
              <a:ext uri="{FF2B5EF4-FFF2-40B4-BE49-F238E27FC236}">
                <a16:creationId xmlns:a16="http://schemas.microsoft.com/office/drawing/2014/main" id="{13A180A1-B733-41CE-F8F5-9E38E75939E0}"/>
              </a:ext>
            </a:extLst>
          </p:cNvPr>
          <p:cNvGrpSpPr/>
          <p:nvPr/>
        </p:nvGrpSpPr>
        <p:grpSpPr>
          <a:xfrm>
            <a:off x="7079527" y="3429015"/>
            <a:ext cx="187767" cy="129640"/>
            <a:chOff x="10553700" y="1224892"/>
            <a:chExt cx="187767" cy="129640"/>
          </a:xfrm>
        </p:grpSpPr>
        <p:cxnSp>
          <p:nvCxnSpPr>
            <p:cNvPr id="424" name="Straight Connector 423">
              <a:extLst>
                <a:ext uri="{FF2B5EF4-FFF2-40B4-BE49-F238E27FC236}">
                  <a16:creationId xmlns:a16="http://schemas.microsoft.com/office/drawing/2014/main" id="{59156D31-4D02-130B-0397-36E2A0C1B720}"/>
                </a:ext>
              </a:extLst>
            </p:cNvPr>
            <p:cNvCxnSpPr>
              <a:cxnSpLocks/>
            </p:cNvCxnSpPr>
            <p:nvPr/>
          </p:nvCxnSpPr>
          <p:spPr>
            <a:xfrm>
              <a:off x="10553700" y="1289712"/>
              <a:ext cx="86171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Freeform: Shape 424">
              <a:extLst>
                <a:ext uri="{FF2B5EF4-FFF2-40B4-BE49-F238E27FC236}">
                  <a16:creationId xmlns:a16="http://schemas.microsoft.com/office/drawing/2014/main" id="{4B6CB205-4B53-E749-AB51-E67050F93250}"/>
                </a:ext>
              </a:extLst>
            </p:cNvPr>
            <p:cNvSpPr/>
            <p:nvPr/>
          </p:nvSpPr>
          <p:spPr>
            <a:xfrm flipH="1">
              <a:off x="10606185" y="1224892"/>
              <a:ext cx="135282" cy="129640"/>
            </a:xfrm>
            <a:custGeom>
              <a:avLst/>
              <a:gdLst>
                <a:gd name="connsiteX0" fmla="*/ 0 w 147193"/>
                <a:gd name="connsiteY0" fmla="*/ 0 h 159177"/>
                <a:gd name="connsiteX1" fmla="*/ 82323 w 147193"/>
                <a:gd name="connsiteY1" fmla="*/ 0 h 159177"/>
                <a:gd name="connsiteX2" fmla="*/ 82323 w 147193"/>
                <a:gd name="connsiteY2" fmla="*/ 1135 h 159177"/>
                <a:gd name="connsiteX3" fmla="*/ 124899 w 147193"/>
                <a:gd name="connsiteY3" fmla="*/ 1135 h 159177"/>
                <a:gd name="connsiteX4" fmla="*/ 147193 w 147193"/>
                <a:gd name="connsiteY4" fmla="*/ 23429 h 159177"/>
                <a:gd name="connsiteX5" fmla="*/ 147193 w 147193"/>
                <a:gd name="connsiteY5" fmla="*/ 136883 h 159177"/>
                <a:gd name="connsiteX6" fmla="*/ 124899 w 147193"/>
                <a:gd name="connsiteY6" fmla="*/ 159177 h 159177"/>
                <a:gd name="connsiteX7" fmla="*/ 35723 w 147193"/>
                <a:gd name="connsiteY7" fmla="*/ 159177 h 159177"/>
                <a:gd name="connsiteX8" fmla="*/ 32481 w 147193"/>
                <a:gd name="connsiteY8" fmla="*/ 157834 h 159177"/>
                <a:gd name="connsiteX9" fmla="*/ 0 w 147193"/>
                <a:gd name="connsiteY9" fmla="*/ 157834 h 159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7193" h="159177">
                  <a:moveTo>
                    <a:pt x="0" y="0"/>
                  </a:moveTo>
                  <a:lnTo>
                    <a:pt x="82323" y="0"/>
                  </a:lnTo>
                  <a:lnTo>
                    <a:pt x="82323" y="1135"/>
                  </a:lnTo>
                  <a:lnTo>
                    <a:pt x="124899" y="1135"/>
                  </a:lnTo>
                  <a:cubicBezTo>
                    <a:pt x="137212" y="1135"/>
                    <a:pt x="147193" y="11116"/>
                    <a:pt x="147193" y="23429"/>
                  </a:cubicBezTo>
                  <a:lnTo>
                    <a:pt x="147193" y="136883"/>
                  </a:lnTo>
                  <a:cubicBezTo>
                    <a:pt x="147193" y="149196"/>
                    <a:pt x="137212" y="159177"/>
                    <a:pt x="124899" y="159177"/>
                  </a:cubicBezTo>
                  <a:lnTo>
                    <a:pt x="35723" y="159177"/>
                  </a:lnTo>
                  <a:lnTo>
                    <a:pt x="32481" y="157834"/>
                  </a:lnTo>
                  <a:lnTo>
                    <a:pt x="0" y="157834"/>
                  </a:lnTo>
                  <a:close/>
                </a:path>
              </a:pathLst>
            </a:custGeom>
            <a:gradFill flip="none" rotWithShape="1">
              <a:gsLst>
                <a:gs pos="29000">
                  <a:schemeClr val="accent3">
                    <a:lumMod val="67000"/>
                  </a:schemeClr>
                </a:gs>
                <a:gs pos="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26" name="Group 425">
            <a:extLst>
              <a:ext uri="{FF2B5EF4-FFF2-40B4-BE49-F238E27FC236}">
                <a16:creationId xmlns:a16="http://schemas.microsoft.com/office/drawing/2014/main" id="{0F1BE767-C129-E5BC-C3B8-B04BDD0C39C6}"/>
              </a:ext>
            </a:extLst>
          </p:cNvPr>
          <p:cNvGrpSpPr/>
          <p:nvPr/>
        </p:nvGrpSpPr>
        <p:grpSpPr>
          <a:xfrm flipH="1">
            <a:off x="7294040" y="3429015"/>
            <a:ext cx="187767" cy="129640"/>
            <a:chOff x="10553700" y="1224892"/>
            <a:chExt cx="187767" cy="129640"/>
          </a:xfrm>
        </p:grpSpPr>
        <p:cxnSp>
          <p:nvCxnSpPr>
            <p:cNvPr id="427" name="Straight Connector 426">
              <a:extLst>
                <a:ext uri="{FF2B5EF4-FFF2-40B4-BE49-F238E27FC236}">
                  <a16:creationId xmlns:a16="http://schemas.microsoft.com/office/drawing/2014/main" id="{959423B7-2BA9-0128-AA8A-E5F99931F151}"/>
                </a:ext>
              </a:extLst>
            </p:cNvPr>
            <p:cNvCxnSpPr>
              <a:cxnSpLocks/>
            </p:cNvCxnSpPr>
            <p:nvPr/>
          </p:nvCxnSpPr>
          <p:spPr>
            <a:xfrm>
              <a:off x="10553700" y="1289712"/>
              <a:ext cx="86171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8" name="Freeform: Shape 427">
              <a:extLst>
                <a:ext uri="{FF2B5EF4-FFF2-40B4-BE49-F238E27FC236}">
                  <a16:creationId xmlns:a16="http://schemas.microsoft.com/office/drawing/2014/main" id="{FDC74114-2968-56C3-B818-4CCDE1DBE80A}"/>
                </a:ext>
              </a:extLst>
            </p:cNvPr>
            <p:cNvSpPr/>
            <p:nvPr/>
          </p:nvSpPr>
          <p:spPr>
            <a:xfrm flipH="1">
              <a:off x="10606185" y="1224892"/>
              <a:ext cx="135282" cy="129640"/>
            </a:xfrm>
            <a:custGeom>
              <a:avLst/>
              <a:gdLst>
                <a:gd name="connsiteX0" fmla="*/ 0 w 147193"/>
                <a:gd name="connsiteY0" fmla="*/ 0 h 159177"/>
                <a:gd name="connsiteX1" fmla="*/ 82323 w 147193"/>
                <a:gd name="connsiteY1" fmla="*/ 0 h 159177"/>
                <a:gd name="connsiteX2" fmla="*/ 82323 w 147193"/>
                <a:gd name="connsiteY2" fmla="*/ 1135 h 159177"/>
                <a:gd name="connsiteX3" fmla="*/ 124899 w 147193"/>
                <a:gd name="connsiteY3" fmla="*/ 1135 h 159177"/>
                <a:gd name="connsiteX4" fmla="*/ 147193 w 147193"/>
                <a:gd name="connsiteY4" fmla="*/ 23429 h 159177"/>
                <a:gd name="connsiteX5" fmla="*/ 147193 w 147193"/>
                <a:gd name="connsiteY5" fmla="*/ 136883 h 159177"/>
                <a:gd name="connsiteX6" fmla="*/ 124899 w 147193"/>
                <a:gd name="connsiteY6" fmla="*/ 159177 h 159177"/>
                <a:gd name="connsiteX7" fmla="*/ 35723 w 147193"/>
                <a:gd name="connsiteY7" fmla="*/ 159177 h 159177"/>
                <a:gd name="connsiteX8" fmla="*/ 32481 w 147193"/>
                <a:gd name="connsiteY8" fmla="*/ 157834 h 159177"/>
                <a:gd name="connsiteX9" fmla="*/ 0 w 147193"/>
                <a:gd name="connsiteY9" fmla="*/ 157834 h 159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7193" h="159177">
                  <a:moveTo>
                    <a:pt x="0" y="0"/>
                  </a:moveTo>
                  <a:lnTo>
                    <a:pt x="82323" y="0"/>
                  </a:lnTo>
                  <a:lnTo>
                    <a:pt x="82323" y="1135"/>
                  </a:lnTo>
                  <a:lnTo>
                    <a:pt x="124899" y="1135"/>
                  </a:lnTo>
                  <a:cubicBezTo>
                    <a:pt x="137212" y="1135"/>
                    <a:pt x="147193" y="11116"/>
                    <a:pt x="147193" y="23429"/>
                  </a:cubicBezTo>
                  <a:lnTo>
                    <a:pt x="147193" y="136883"/>
                  </a:lnTo>
                  <a:cubicBezTo>
                    <a:pt x="147193" y="149196"/>
                    <a:pt x="137212" y="159177"/>
                    <a:pt x="124899" y="159177"/>
                  </a:cubicBezTo>
                  <a:lnTo>
                    <a:pt x="35723" y="159177"/>
                  </a:lnTo>
                  <a:lnTo>
                    <a:pt x="32481" y="157834"/>
                  </a:lnTo>
                  <a:lnTo>
                    <a:pt x="0" y="157834"/>
                  </a:lnTo>
                  <a:close/>
                </a:path>
              </a:pathLst>
            </a:custGeom>
            <a:gradFill flip="none" rotWithShape="1">
              <a:gsLst>
                <a:gs pos="29000">
                  <a:schemeClr val="accent3">
                    <a:lumMod val="67000"/>
                  </a:schemeClr>
                </a:gs>
                <a:gs pos="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30" name="Group 429">
            <a:extLst>
              <a:ext uri="{FF2B5EF4-FFF2-40B4-BE49-F238E27FC236}">
                <a16:creationId xmlns:a16="http://schemas.microsoft.com/office/drawing/2014/main" id="{EE9CC625-7F9A-FA66-8461-27A7A907382A}"/>
              </a:ext>
            </a:extLst>
          </p:cNvPr>
          <p:cNvGrpSpPr/>
          <p:nvPr/>
        </p:nvGrpSpPr>
        <p:grpSpPr>
          <a:xfrm>
            <a:off x="6752313" y="3664287"/>
            <a:ext cx="2224016" cy="721842"/>
            <a:chOff x="9744916" y="3907024"/>
            <a:chExt cx="2224016" cy="721842"/>
          </a:xfrm>
        </p:grpSpPr>
        <p:cxnSp>
          <p:nvCxnSpPr>
            <p:cNvPr id="431" name="Straight Connector 430">
              <a:extLst>
                <a:ext uri="{FF2B5EF4-FFF2-40B4-BE49-F238E27FC236}">
                  <a16:creationId xmlns:a16="http://schemas.microsoft.com/office/drawing/2014/main" id="{1E8660D2-A1D8-8D38-B81B-D5C3B4FFF174}"/>
                </a:ext>
              </a:extLst>
            </p:cNvPr>
            <p:cNvCxnSpPr>
              <a:cxnSpLocks/>
            </p:cNvCxnSpPr>
            <p:nvPr/>
          </p:nvCxnSpPr>
          <p:spPr>
            <a:xfrm>
              <a:off x="9786678" y="4347672"/>
              <a:ext cx="658240" cy="0"/>
            </a:xfrm>
            <a:prstGeom prst="line">
              <a:avLst/>
            </a:prstGeom>
            <a:ln w="53975" cmpd="tri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2" name="Group 431">
              <a:extLst>
                <a:ext uri="{FF2B5EF4-FFF2-40B4-BE49-F238E27FC236}">
                  <a16:creationId xmlns:a16="http://schemas.microsoft.com/office/drawing/2014/main" id="{DFE675C9-448C-3162-D965-E10B2801E2E8}"/>
                </a:ext>
              </a:extLst>
            </p:cNvPr>
            <p:cNvGrpSpPr/>
            <p:nvPr/>
          </p:nvGrpSpPr>
          <p:grpSpPr>
            <a:xfrm>
              <a:off x="10572223" y="4347672"/>
              <a:ext cx="903176" cy="281194"/>
              <a:chOff x="9900415" y="2975295"/>
              <a:chExt cx="903176" cy="281194"/>
            </a:xfrm>
          </p:grpSpPr>
          <p:grpSp>
            <p:nvGrpSpPr>
              <p:cNvPr id="442" name="Group 441">
                <a:extLst>
                  <a:ext uri="{FF2B5EF4-FFF2-40B4-BE49-F238E27FC236}">
                    <a16:creationId xmlns:a16="http://schemas.microsoft.com/office/drawing/2014/main" id="{F930D457-1606-22CF-0090-12822FE625D2}"/>
                  </a:ext>
                </a:extLst>
              </p:cNvPr>
              <p:cNvGrpSpPr/>
              <p:nvPr/>
            </p:nvGrpSpPr>
            <p:grpSpPr>
              <a:xfrm>
                <a:off x="9958449" y="2975295"/>
                <a:ext cx="845142" cy="281194"/>
                <a:chOff x="8204981" y="5276039"/>
                <a:chExt cx="1923169" cy="446190"/>
              </a:xfrm>
            </p:grpSpPr>
            <p:sp>
              <p:nvSpPr>
                <p:cNvPr id="448" name="Freeform: Shape 447">
                  <a:extLst>
                    <a:ext uri="{FF2B5EF4-FFF2-40B4-BE49-F238E27FC236}">
                      <a16:creationId xmlns:a16="http://schemas.microsoft.com/office/drawing/2014/main" id="{60DA1B52-6DC6-296E-AD32-A93B8A98B650}"/>
                    </a:ext>
                  </a:extLst>
                </p:cNvPr>
                <p:cNvSpPr/>
                <p:nvPr/>
              </p:nvSpPr>
              <p:spPr>
                <a:xfrm flipH="1">
                  <a:off x="8599188" y="5276039"/>
                  <a:ext cx="1528962" cy="446190"/>
                </a:xfrm>
                <a:custGeom>
                  <a:avLst/>
                  <a:gdLst>
                    <a:gd name="connsiteX0" fmla="*/ 0 w 1880664"/>
                    <a:gd name="connsiteY0" fmla="*/ 8781 h 467672"/>
                    <a:gd name="connsiteX1" fmla="*/ 956117 w 1880664"/>
                    <a:gd name="connsiteY1" fmla="*/ 3143 h 467672"/>
                    <a:gd name="connsiteX2" fmla="*/ 1280836 w 1880664"/>
                    <a:gd name="connsiteY2" fmla="*/ 51626 h 467672"/>
                    <a:gd name="connsiteX3" fmla="*/ 1499570 w 1880664"/>
                    <a:gd name="connsiteY3" fmla="*/ 197073 h 467672"/>
                    <a:gd name="connsiteX4" fmla="*/ 1445451 w 1880664"/>
                    <a:gd name="connsiteY4" fmla="*/ 344775 h 467672"/>
                    <a:gd name="connsiteX5" fmla="*/ 969647 w 1880664"/>
                    <a:gd name="connsiteY5" fmla="*/ 467672 h 467672"/>
                    <a:gd name="connsiteX6" fmla="*/ 622378 w 1880664"/>
                    <a:gd name="connsiteY6" fmla="*/ 343648 h 467672"/>
                    <a:gd name="connsiteX7" fmla="*/ 543453 w 1880664"/>
                    <a:gd name="connsiteY7" fmla="*/ 186925 h 467672"/>
                    <a:gd name="connsiteX8" fmla="*/ 704685 w 1880664"/>
                    <a:gd name="connsiteY8" fmla="*/ 59518 h 467672"/>
                    <a:gd name="connsiteX9" fmla="*/ 945969 w 1880664"/>
                    <a:gd name="connsiteY9" fmla="*/ 6526 h 467672"/>
                    <a:gd name="connsiteX10" fmla="*/ 1135389 w 1880664"/>
                    <a:gd name="connsiteY10" fmla="*/ 58391 h 467672"/>
                    <a:gd name="connsiteX11" fmla="*/ 1320298 w 1880664"/>
                    <a:gd name="connsiteY11" fmla="*/ 156483 h 467672"/>
                    <a:gd name="connsiteX12" fmla="*/ 1297748 w 1880664"/>
                    <a:gd name="connsiteY12" fmla="*/ 315460 h 467672"/>
                    <a:gd name="connsiteX13" fmla="*/ 1097054 w 1880664"/>
                    <a:gd name="connsiteY13" fmla="*/ 418062 h 467672"/>
                    <a:gd name="connsiteX14" fmla="*/ 828710 w 1880664"/>
                    <a:gd name="connsiteY14" fmla="*/ 441740 h 467672"/>
                    <a:gd name="connsiteX15" fmla="*/ 554728 w 1880664"/>
                    <a:gd name="connsiteY15" fmla="*/ 398895 h 467672"/>
                    <a:gd name="connsiteX16" fmla="*/ 376583 w 1880664"/>
                    <a:gd name="connsiteY16" fmla="*/ 229770 h 467672"/>
                    <a:gd name="connsiteX17" fmla="*/ 510756 w 1880664"/>
                    <a:gd name="connsiteY17" fmla="*/ 73048 h 467672"/>
                    <a:gd name="connsiteX18" fmla="*/ 722725 w 1880664"/>
                    <a:gd name="connsiteY18" fmla="*/ 22311 h 467672"/>
                    <a:gd name="connsiteX19" fmla="*/ 944842 w 1880664"/>
                    <a:gd name="connsiteY19" fmla="*/ 4271 h 467672"/>
                    <a:gd name="connsiteX20" fmla="*/ 1880664 w 1880664"/>
                    <a:gd name="connsiteY20" fmla="*/ 9908 h 467672"/>
                    <a:gd name="connsiteX21" fmla="*/ 1879537 w 1880664"/>
                    <a:gd name="connsiteY21" fmla="*/ 9908 h 467672"/>
                    <a:gd name="connsiteX0" fmla="*/ 0 w 1880664"/>
                    <a:gd name="connsiteY0" fmla="*/ 8781 h 467672"/>
                    <a:gd name="connsiteX1" fmla="*/ 956117 w 1880664"/>
                    <a:gd name="connsiteY1" fmla="*/ 3143 h 467672"/>
                    <a:gd name="connsiteX2" fmla="*/ 1280836 w 1880664"/>
                    <a:gd name="connsiteY2" fmla="*/ 51626 h 467672"/>
                    <a:gd name="connsiteX3" fmla="*/ 1499570 w 1880664"/>
                    <a:gd name="connsiteY3" fmla="*/ 175651 h 467672"/>
                    <a:gd name="connsiteX4" fmla="*/ 1445451 w 1880664"/>
                    <a:gd name="connsiteY4" fmla="*/ 344775 h 467672"/>
                    <a:gd name="connsiteX5" fmla="*/ 969647 w 1880664"/>
                    <a:gd name="connsiteY5" fmla="*/ 467672 h 467672"/>
                    <a:gd name="connsiteX6" fmla="*/ 622378 w 1880664"/>
                    <a:gd name="connsiteY6" fmla="*/ 343648 h 467672"/>
                    <a:gd name="connsiteX7" fmla="*/ 543453 w 1880664"/>
                    <a:gd name="connsiteY7" fmla="*/ 186925 h 467672"/>
                    <a:gd name="connsiteX8" fmla="*/ 704685 w 1880664"/>
                    <a:gd name="connsiteY8" fmla="*/ 59518 h 467672"/>
                    <a:gd name="connsiteX9" fmla="*/ 945969 w 1880664"/>
                    <a:gd name="connsiteY9" fmla="*/ 6526 h 467672"/>
                    <a:gd name="connsiteX10" fmla="*/ 1135389 w 1880664"/>
                    <a:gd name="connsiteY10" fmla="*/ 58391 h 467672"/>
                    <a:gd name="connsiteX11" fmla="*/ 1320298 w 1880664"/>
                    <a:gd name="connsiteY11" fmla="*/ 156483 h 467672"/>
                    <a:gd name="connsiteX12" fmla="*/ 1297748 w 1880664"/>
                    <a:gd name="connsiteY12" fmla="*/ 315460 h 467672"/>
                    <a:gd name="connsiteX13" fmla="*/ 1097054 w 1880664"/>
                    <a:gd name="connsiteY13" fmla="*/ 418062 h 467672"/>
                    <a:gd name="connsiteX14" fmla="*/ 828710 w 1880664"/>
                    <a:gd name="connsiteY14" fmla="*/ 441740 h 467672"/>
                    <a:gd name="connsiteX15" fmla="*/ 554728 w 1880664"/>
                    <a:gd name="connsiteY15" fmla="*/ 398895 h 467672"/>
                    <a:gd name="connsiteX16" fmla="*/ 376583 w 1880664"/>
                    <a:gd name="connsiteY16" fmla="*/ 229770 h 467672"/>
                    <a:gd name="connsiteX17" fmla="*/ 510756 w 1880664"/>
                    <a:gd name="connsiteY17" fmla="*/ 73048 h 467672"/>
                    <a:gd name="connsiteX18" fmla="*/ 722725 w 1880664"/>
                    <a:gd name="connsiteY18" fmla="*/ 22311 h 467672"/>
                    <a:gd name="connsiteX19" fmla="*/ 944842 w 1880664"/>
                    <a:gd name="connsiteY19" fmla="*/ 4271 h 467672"/>
                    <a:gd name="connsiteX20" fmla="*/ 1880664 w 1880664"/>
                    <a:gd name="connsiteY20" fmla="*/ 9908 h 467672"/>
                    <a:gd name="connsiteX21" fmla="*/ 1879537 w 1880664"/>
                    <a:gd name="connsiteY21" fmla="*/ 9908 h 467672"/>
                    <a:gd name="connsiteX0" fmla="*/ 0 w 1880664"/>
                    <a:gd name="connsiteY0" fmla="*/ 8781 h 467672"/>
                    <a:gd name="connsiteX1" fmla="*/ 956117 w 1880664"/>
                    <a:gd name="connsiteY1" fmla="*/ 3143 h 467672"/>
                    <a:gd name="connsiteX2" fmla="*/ 1280836 w 1880664"/>
                    <a:gd name="connsiteY2" fmla="*/ 51626 h 467672"/>
                    <a:gd name="connsiteX3" fmla="*/ 1499570 w 1880664"/>
                    <a:gd name="connsiteY3" fmla="*/ 175651 h 467672"/>
                    <a:gd name="connsiteX4" fmla="*/ 1413881 w 1880664"/>
                    <a:gd name="connsiteY4" fmla="*/ 343648 h 467672"/>
                    <a:gd name="connsiteX5" fmla="*/ 969647 w 1880664"/>
                    <a:gd name="connsiteY5" fmla="*/ 467672 h 467672"/>
                    <a:gd name="connsiteX6" fmla="*/ 622378 w 1880664"/>
                    <a:gd name="connsiteY6" fmla="*/ 343648 h 467672"/>
                    <a:gd name="connsiteX7" fmla="*/ 543453 w 1880664"/>
                    <a:gd name="connsiteY7" fmla="*/ 186925 h 467672"/>
                    <a:gd name="connsiteX8" fmla="*/ 704685 w 1880664"/>
                    <a:gd name="connsiteY8" fmla="*/ 59518 h 467672"/>
                    <a:gd name="connsiteX9" fmla="*/ 945969 w 1880664"/>
                    <a:gd name="connsiteY9" fmla="*/ 6526 h 467672"/>
                    <a:gd name="connsiteX10" fmla="*/ 1135389 w 1880664"/>
                    <a:gd name="connsiteY10" fmla="*/ 58391 h 467672"/>
                    <a:gd name="connsiteX11" fmla="*/ 1320298 w 1880664"/>
                    <a:gd name="connsiteY11" fmla="*/ 156483 h 467672"/>
                    <a:gd name="connsiteX12" fmla="*/ 1297748 w 1880664"/>
                    <a:gd name="connsiteY12" fmla="*/ 315460 h 467672"/>
                    <a:gd name="connsiteX13" fmla="*/ 1097054 w 1880664"/>
                    <a:gd name="connsiteY13" fmla="*/ 418062 h 467672"/>
                    <a:gd name="connsiteX14" fmla="*/ 828710 w 1880664"/>
                    <a:gd name="connsiteY14" fmla="*/ 441740 h 467672"/>
                    <a:gd name="connsiteX15" fmla="*/ 554728 w 1880664"/>
                    <a:gd name="connsiteY15" fmla="*/ 398895 h 467672"/>
                    <a:gd name="connsiteX16" fmla="*/ 376583 w 1880664"/>
                    <a:gd name="connsiteY16" fmla="*/ 229770 h 467672"/>
                    <a:gd name="connsiteX17" fmla="*/ 510756 w 1880664"/>
                    <a:gd name="connsiteY17" fmla="*/ 73048 h 467672"/>
                    <a:gd name="connsiteX18" fmla="*/ 722725 w 1880664"/>
                    <a:gd name="connsiteY18" fmla="*/ 22311 h 467672"/>
                    <a:gd name="connsiteX19" fmla="*/ 944842 w 1880664"/>
                    <a:gd name="connsiteY19" fmla="*/ 4271 h 467672"/>
                    <a:gd name="connsiteX20" fmla="*/ 1880664 w 1880664"/>
                    <a:gd name="connsiteY20" fmla="*/ 9908 h 467672"/>
                    <a:gd name="connsiteX21" fmla="*/ 1879537 w 1880664"/>
                    <a:gd name="connsiteY21" fmla="*/ 9908 h 467672"/>
                    <a:gd name="connsiteX0" fmla="*/ 0 w 1880664"/>
                    <a:gd name="connsiteY0" fmla="*/ 8781 h 467672"/>
                    <a:gd name="connsiteX1" fmla="*/ 956117 w 1880664"/>
                    <a:gd name="connsiteY1" fmla="*/ 3143 h 467672"/>
                    <a:gd name="connsiteX2" fmla="*/ 1280836 w 1880664"/>
                    <a:gd name="connsiteY2" fmla="*/ 51626 h 467672"/>
                    <a:gd name="connsiteX3" fmla="*/ 1499570 w 1880664"/>
                    <a:gd name="connsiteY3" fmla="*/ 175651 h 467672"/>
                    <a:gd name="connsiteX4" fmla="*/ 1413881 w 1880664"/>
                    <a:gd name="connsiteY4" fmla="*/ 343648 h 467672"/>
                    <a:gd name="connsiteX5" fmla="*/ 969647 w 1880664"/>
                    <a:gd name="connsiteY5" fmla="*/ 467672 h 467672"/>
                    <a:gd name="connsiteX6" fmla="*/ 622378 w 1880664"/>
                    <a:gd name="connsiteY6" fmla="*/ 343648 h 467672"/>
                    <a:gd name="connsiteX7" fmla="*/ 543453 w 1880664"/>
                    <a:gd name="connsiteY7" fmla="*/ 186925 h 467672"/>
                    <a:gd name="connsiteX8" fmla="*/ 704685 w 1880664"/>
                    <a:gd name="connsiteY8" fmla="*/ 59518 h 467672"/>
                    <a:gd name="connsiteX9" fmla="*/ 945969 w 1880664"/>
                    <a:gd name="connsiteY9" fmla="*/ 6526 h 467672"/>
                    <a:gd name="connsiteX10" fmla="*/ 1135389 w 1880664"/>
                    <a:gd name="connsiteY10" fmla="*/ 58391 h 467672"/>
                    <a:gd name="connsiteX11" fmla="*/ 1320298 w 1880664"/>
                    <a:gd name="connsiteY11" fmla="*/ 156483 h 467672"/>
                    <a:gd name="connsiteX12" fmla="*/ 1297748 w 1880664"/>
                    <a:gd name="connsiteY12" fmla="*/ 315460 h 467672"/>
                    <a:gd name="connsiteX13" fmla="*/ 1097054 w 1880664"/>
                    <a:gd name="connsiteY13" fmla="*/ 418062 h 467672"/>
                    <a:gd name="connsiteX14" fmla="*/ 828710 w 1880664"/>
                    <a:gd name="connsiteY14" fmla="*/ 441740 h 467672"/>
                    <a:gd name="connsiteX15" fmla="*/ 554728 w 1880664"/>
                    <a:gd name="connsiteY15" fmla="*/ 398895 h 467672"/>
                    <a:gd name="connsiteX16" fmla="*/ 376583 w 1880664"/>
                    <a:gd name="connsiteY16" fmla="*/ 229770 h 467672"/>
                    <a:gd name="connsiteX17" fmla="*/ 510756 w 1880664"/>
                    <a:gd name="connsiteY17" fmla="*/ 73048 h 467672"/>
                    <a:gd name="connsiteX18" fmla="*/ 722725 w 1880664"/>
                    <a:gd name="connsiteY18" fmla="*/ 22311 h 467672"/>
                    <a:gd name="connsiteX19" fmla="*/ 944842 w 1880664"/>
                    <a:gd name="connsiteY19" fmla="*/ 4271 h 467672"/>
                    <a:gd name="connsiteX20" fmla="*/ 1880664 w 1880664"/>
                    <a:gd name="connsiteY20" fmla="*/ 9908 h 467672"/>
                    <a:gd name="connsiteX21" fmla="*/ 1879537 w 1880664"/>
                    <a:gd name="connsiteY21" fmla="*/ 9908 h 467672"/>
                    <a:gd name="connsiteX0" fmla="*/ 0 w 1880664"/>
                    <a:gd name="connsiteY0" fmla="*/ 8781 h 467672"/>
                    <a:gd name="connsiteX1" fmla="*/ 956117 w 1880664"/>
                    <a:gd name="connsiteY1" fmla="*/ 3143 h 467672"/>
                    <a:gd name="connsiteX2" fmla="*/ 1280836 w 1880664"/>
                    <a:gd name="connsiteY2" fmla="*/ 51626 h 467672"/>
                    <a:gd name="connsiteX3" fmla="*/ 1499570 w 1880664"/>
                    <a:gd name="connsiteY3" fmla="*/ 175651 h 467672"/>
                    <a:gd name="connsiteX4" fmla="*/ 1413881 w 1880664"/>
                    <a:gd name="connsiteY4" fmla="*/ 343648 h 467672"/>
                    <a:gd name="connsiteX5" fmla="*/ 969647 w 1880664"/>
                    <a:gd name="connsiteY5" fmla="*/ 467672 h 467672"/>
                    <a:gd name="connsiteX6" fmla="*/ 622378 w 1880664"/>
                    <a:gd name="connsiteY6" fmla="*/ 343648 h 467672"/>
                    <a:gd name="connsiteX7" fmla="*/ 543453 w 1880664"/>
                    <a:gd name="connsiteY7" fmla="*/ 186925 h 467672"/>
                    <a:gd name="connsiteX8" fmla="*/ 704685 w 1880664"/>
                    <a:gd name="connsiteY8" fmla="*/ 59518 h 467672"/>
                    <a:gd name="connsiteX9" fmla="*/ 945969 w 1880664"/>
                    <a:gd name="connsiteY9" fmla="*/ 6526 h 467672"/>
                    <a:gd name="connsiteX10" fmla="*/ 1135389 w 1880664"/>
                    <a:gd name="connsiteY10" fmla="*/ 58391 h 467672"/>
                    <a:gd name="connsiteX11" fmla="*/ 1320298 w 1880664"/>
                    <a:gd name="connsiteY11" fmla="*/ 156483 h 467672"/>
                    <a:gd name="connsiteX12" fmla="*/ 1297748 w 1880664"/>
                    <a:gd name="connsiteY12" fmla="*/ 315460 h 467672"/>
                    <a:gd name="connsiteX13" fmla="*/ 1097054 w 1880664"/>
                    <a:gd name="connsiteY13" fmla="*/ 418062 h 467672"/>
                    <a:gd name="connsiteX14" fmla="*/ 828710 w 1880664"/>
                    <a:gd name="connsiteY14" fmla="*/ 441740 h 467672"/>
                    <a:gd name="connsiteX15" fmla="*/ 554728 w 1880664"/>
                    <a:gd name="connsiteY15" fmla="*/ 398895 h 467672"/>
                    <a:gd name="connsiteX16" fmla="*/ 376583 w 1880664"/>
                    <a:gd name="connsiteY16" fmla="*/ 229770 h 467672"/>
                    <a:gd name="connsiteX17" fmla="*/ 510756 w 1880664"/>
                    <a:gd name="connsiteY17" fmla="*/ 73048 h 467672"/>
                    <a:gd name="connsiteX18" fmla="*/ 722725 w 1880664"/>
                    <a:gd name="connsiteY18" fmla="*/ 22311 h 467672"/>
                    <a:gd name="connsiteX19" fmla="*/ 944842 w 1880664"/>
                    <a:gd name="connsiteY19" fmla="*/ 4271 h 467672"/>
                    <a:gd name="connsiteX20" fmla="*/ 1880664 w 1880664"/>
                    <a:gd name="connsiteY20" fmla="*/ 9908 h 467672"/>
                    <a:gd name="connsiteX21" fmla="*/ 1879537 w 1880664"/>
                    <a:gd name="connsiteY21" fmla="*/ 9908 h 467672"/>
                    <a:gd name="connsiteX0" fmla="*/ 0 w 1880664"/>
                    <a:gd name="connsiteY0" fmla="*/ 8781 h 463162"/>
                    <a:gd name="connsiteX1" fmla="*/ 956117 w 1880664"/>
                    <a:gd name="connsiteY1" fmla="*/ 3143 h 463162"/>
                    <a:gd name="connsiteX2" fmla="*/ 1280836 w 1880664"/>
                    <a:gd name="connsiteY2" fmla="*/ 51626 h 463162"/>
                    <a:gd name="connsiteX3" fmla="*/ 1499570 w 1880664"/>
                    <a:gd name="connsiteY3" fmla="*/ 175651 h 463162"/>
                    <a:gd name="connsiteX4" fmla="*/ 1413881 w 1880664"/>
                    <a:gd name="connsiteY4" fmla="*/ 343648 h 463162"/>
                    <a:gd name="connsiteX5" fmla="*/ 995580 w 1880664"/>
                    <a:gd name="connsiteY5" fmla="*/ 463162 h 463162"/>
                    <a:gd name="connsiteX6" fmla="*/ 622378 w 1880664"/>
                    <a:gd name="connsiteY6" fmla="*/ 343648 h 463162"/>
                    <a:gd name="connsiteX7" fmla="*/ 543453 w 1880664"/>
                    <a:gd name="connsiteY7" fmla="*/ 186925 h 463162"/>
                    <a:gd name="connsiteX8" fmla="*/ 704685 w 1880664"/>
                    <a:gd name="connsiteY8" fmla="*/ 59518 h 463162"/>
                    <a:gd name="connsiteX9" fmla="*/ 945969 w 1880664"/>
                    <a:gd name="connsiteY9" fmla="*/ 6526 h 463162"/>
                    <a:gd name="connsiteX10" fmla="*/ 1135389 w 1880664"/>
                    <a:gd name="connsiteY10" fmla="*/ 58391 h 463162"/>
                    <a:gd name="connsiteX11" fmla="*/ 1320298 w 1880664"/>
                    <a:gd name="connsiteY11" fmla="*/ 156483 h 463162"/>
                    <a:gd name="connsiteX12" fmla="*/ 1297748 w 1880664"/>
                    <a:gd name="connsiteY12" fmla="*/ 315460 h 463162"/>
                    <a:gd name="connsiteX13" fmla="*/ 1097054 w 1880664"/>
                    <a:gd name="connsiteY13" fmla="*/ 418062 h 463162"/>
                    <a:gd name="connsiteX14" fmla="*/ 828710 w 1880664"/>
                    <a:gd name="connsiteY14" fmla="*/ 441740 h 463162"/>
                    <a:gd name="connsiteX15" fmla="*/ 554728 w 1880664"/>
                    <a:gd name="connsiteY15" fmla="*/ 398895 h 463162"/>
                    <a:gd name="connsiteX16" fmla="*/ 376583 w 1880664"/>
                    <a:gd name="connsiteY16" fmla="*/ 229770 h 463162"/>
                    <a:gd name="connsiteX17" fmla="*/ 510756 w 1880664"/>
                    <a:gd name="connsiteY17" fmla="*/ 73048 h 463162"/>
                    <a:gd name="connsiteX18" fmla="*/ 722725 w 1880664"/>
                    <a:gd name="connsiteY18" fmla="*/ 22311 h 463162"/>
                    <a:gd name="connsiteX19" fmla="*/ 944842 w 1880664"/>
                    <a:gd name="connsiteY19" fmla="*/ 4271 h 463162"/>
                    <a:gd name="connsiteX20" fmla="*/ 1880664 w 1880664"/>
                    <a:gd name="connsiteY20" fmla="*/ 9908 h 463162"/>
                    <a:gd name="connsiteX21" fmla="*/ 1879537 w 1880664"/>
                    <a:gd name="connsiteY21" fmla="*/ 9908 h 463162"/>
                    <a:gd name="connsiteX0" fmla="*/ 0 w 1880664"/>
                    <a:gd name="connsiteY0" fmla="*/ 8781 h 463162"/>
                    <a:gd name="connsiteX1" fmla="*/ 956117 w 1880664"/>
                    <a:gd name="connsiteY1" fmla="*/ 3143 h 463162"/>
                    <a:gd name="connsiteX2" fmla="*/ 1280836 w 1880664"/>
                    <a:gd name="connsiteY2" fmla="*/ 51626 h 463162"/>
                    <a:gd name="connsiteX3" fmla="*/ 1499570 w 1880664"/>
                    <a:gd name="connsiteY3" fmla="*/ 175651 h 463162"/>
                    <a:gd name="connsiteX4" fmla="*/ 1413881 w 1880664"/>
                    <a:gd name="connsiteY4" fmla="*/ 343648 h 463162"/>
                    <a:gd name="connsiteX5" fmla="*/ 1026022 w 1880664"/>
                    <a:gd name="connsiteY5" fmla="*/ 463162 h 463162"/>
                    <a:gd name="connsiteX6" fmla="*/ 622378 w 1880664"/>
                    <a:gd name="connsiteY6" fmla="*/ 343648 h 463162"/>
                    <a:gd name="connsiteX7" fmla="*/ 543453 w 1880664"/>
                    <a:gd name="connsiteY7" fmla="*/ 186925 h 463162"/>
                    <a:gd name="connsiteX8" fmla="*/ 704685 w 1880664"/>
                    <a:gd name="connsiteY8" fmla="*/ 59518 h 463162"/>
                    <a:gd name="connsiteX9" fmla="*/ 945969 w 1880664"/>
                    <a:gd name="connsiteY9" fmla="*/ 6526 h 463162"/>
                    <a:gd name="connsiteX10" fmla="*/ 1135389 w 1880664"/>
                    <a:gd name="connsiteY10" fmla="*/ 58391 h 463162"/>
                    <a:gd name="connsiteX11" fmla="*/ 1320298 w 1880664"/>
                    <a:gd name="connsiteY11" fmla="*/ 156483 h 463162"/>
                    <a:gd name="connsiteX12" fmla="*/ 1297748 w 1880664"/>
                    <a:gd name="connsiteY12" fmla="*/ 315460 h 463162"/>
                    <a:gd name="connsiteX13" fmla="*/ 1097054 w 1880664"/>
                    <a:gd name="connsiteY13" fmla="*/ 418062 h 463162"/>
                    <a:gd name="connsiteX14" fmla="*/ 828710 w 1880664"/>
                    <a:gd name="connsiteY14" fmla="*/ 441740 h 463162"/>
                    <a:gd name="connsiteX15" fmla="*/ 554728 w 1880664"/>
                    <a:gd name="connsiteY15" fmla="*/ 398895 h 463162"/>
                    <a:gd name="connsiteX16" fmla="*/ 376583 w 1880664"/>
                    <a:gd name="connsiteY16" fmla="*/ 229770 h 463162"/>
                    <a:gd name="connsiteX17" fmla="*/ 510756 w 1880664"/>
                    <a:gd name="connsiteY17" fmla="*/ 73048 h 463162"/>
                    <a:gd name="connsiteX18" fmla="*/ 722725 w 1880664"/>
                    <a:gd name="connsiteY18" fmla="*/ 22311 h 463162"/>
                    <a:gd name="connsiteX19" fmla="*/ 944842 w 1880664"/>
                    <a:gd name="connsiteY19" fmla="*/ 4271 h 463162"/>
                    <a:gd name="connsiteX20" fmla="*/ 1880664 w 1880664"/>
                    <a:gd name="connsiteY20" fmla="*/ 9908 h 463162"/>
                    <a:gd name="connsiteX21" fmla="*/ 1879537 w 1880664"/>
                    <a:gd name="connsiteY21" fmla="*/ 9908 h 463162"/>
                    <a:gd name="connsiteX0" fmla="*/ 0 w 1880664"/>
                    <a:gd name="connsiteY0" fmla="*/ 8781 h 468655"/>
                    <a:gd name="connsiteX1" fmla="*/ 956117 w 1880664"/>
                    <a:gd name="connsiteY1" fmla="*/ 3143 h 468655"/>
                    <a:gd name="connsiteX2" fmla="*/ 1280836 w 1880664"/>
                    <a:gd name="connsiteY2" fmla="*/ 51626 h 468655"/>
                    <a:gd name="connsiteX3" fmla="*/ 1499570 w 1880664"/>
                    <a:gd name="connsiteY3" fmla="*/ 175651 h 468655"/>
                    <a:gd name="connsiteX4" fmla="*/ 1413881 w 1880664"/>
                    <a:gd name="connsiteY4" fmla="*/ 343648 h 468655"/>
                    <a:gd name="connsiteX5" fmla="*/ 1026022 w 1880664"/>
                    <a:gd name="connsiteY5" fmla="*/ 463162 h 468655"/>
                    <a:gd name="connsiteX6" fmla="*/ 622378 w 1880664"/>
                    <a:gd name="connsiteY6" fmla="*/ 343648 h 468655"/>
                    <a:gd name="connsiteX7" fmla="*/ 543453 w 1880664"/>
                    <a:gd name="connsiteY7" fmla="*/ 186925 h 468655"/>
                    <a:gd name="connsiteX8" fmla="*/ 704685 w 1880664"/>
                    <a:gd name="connsiteY8" fmla="*/ 59518 h 468655"/>
                    <a:gd name="connsiteX9" fmla="*/ 945969 w 1880664"/>
                    <a:gd name="connsiteY9" fmla="*/ 6526 h 468655"/>
                    <a:gd name="connsiteX10" fmla="*/ 1135389 w 1880664"/>
                    <a:gd name="connsiteY10" fmla="*/ 58391 h 468655"/>
                    <a:gd name="connsiteX11" fmla="*/ 1320298 w 1880664"/>
                    <a:gd name="connsiteY11" fmla="*/ 156483 h 468655"/>
                    <a:gd name="connsiteX12" fmla="*/ 1297748 w 1880664"/>
                    <a:gd name="connsiteY12" fmla="*/ 315460 h 468655"/>
                    <a:gd name="connsiteX13" fmla="*/ 1097054 w 1880664"/>
                    <a:gd name="connsiteY13" fmla="*/ 418062 h 468655"/>
                    <a:gd name="connsiteX14" fmla="*/ 828710 w 1880664"/>
                    <a:gd name="connsiteY14" fmla="*/ 441740 h 468655"/>
                    <a:gd name="connsiteX15" fmla="*/ 554728 w 1880664"/>
                    <a:gd name="connsiteY15" fmla="*/ 398895 h 468655"/>
                    <a:gd name="connsiteX16" fmla="*/ 376583 w 1880664"/>
                    <a:gd name="connsiteY16" fmla="*/ 229770 h 468655"/>
                    <a:gd name="connsiteX17" fmla="*/ 510756 w 1880664"/>
                    <a:gd name="connsiteY17" fmla="*/ 73048 h 468655"/>
                    <a:gd name="connsiteX18" fmla="*/ 722725 w 1880664"/>
                    <a:gd name="connsiteY18" fmla="*/ 22311 h 468655"/>
                    <a:gd name="connsiteX19" fmla="*/ 944842 w 1880664"/>
                    <a:gd name="connsiteY19" fmla="*/ 4271 h 468655"/>
                    <a:gd name="connsiteX20" fmla="*/ 1880664 w 1880664"/>
                    <a:gd name="connsiteY20" fmla="*/ 9908 h 468655"/>
                    <a:gd name="connsiteX21" fmla="*/ 1879537 w 1880664"/>
                    <a:gd name="connsiteY21" fmla="*/ 9908 h 468655"/>
                    <a:gd name="connsiteX0" fmla="*/ 0 w 1880664"/>
                    <a:gd name="connsiteY0" fmla="*/ 8781 h 463696"/>
                    <a:gd name="connsiteX1" fmla="*/ 956117 w 1880664"/>
                    <a:gd name="connsiteY1" fmla="*/ 3143 h 463696"/>
                    <a:gd name="connsiteX2" fmla="*/ 1280836 w 1880664"/>
                    <a:gd name="connsiteY2" fmla="*/ 51626 h 463696"/>
                    <a:gd name="connsiteX3" fmla="*/ 1499570 w 1880664"/>
                    <a:gd name="connsiteY3" fmla="*/ 175651 h 463696"/>
                    <a:gd name="connsiteX4" fmla="*/ 1413881 w 1880664"/>
                    <a:gd name="connsiteY4" fmla="*/ 343648 h 463696"/>
                    <a:gd name="connsiteX5" fmla="*/ 1026022 w 1880664"/>
                    <a:gd name="connsiteY5" fmla="*/ 463162 h 463696"/>
                    <a:gd name="connsiteX6" fmla="*/ 622378 w 1880664"/>
                    <a:gd name="connsiteY6" fmla="*/ 343648 h 463696"/>
                    <a:gd name="connsiteX7" fmla="*/ 543453 w 1880664"/>
                    <a:gd name="connsiteY7" fmla="*/ 186925 h 463696"/>
                    <a:gd name="connsiteX8" fmla="*/ 704685 w 1880664"/>
                    <a:gd name="connsiteY8" fmla="*/ 59518 h 463696"/>
                    <a:gd name="connsiteX9" fmla="*/ 945969 w 1880664"/>
                    <a:gd name="connsiteY9" fmla="*/ 6526 h 463696"/>
                    <a:gd name="connsiteX10" fmla="*/ 1135389 w 1880664"/>
                    <a:gd name="connsiteY10" fmla="*/ 58391 h 463696"/>
                    <a:gd name="connsiteX11" fmla="*/ 1320298 w 1880664"/>
                    <a:gd name="connsiteY11" fmla="*/ 156483 h 463696"/>
                    <a:gd name="connsiteX12" fmla="*/ 1297748 w 1880664"/>
                    <a:gd name="connsiteY12" fmla="*/ 315460 h 463696"/>
                    <a:gd name="connsiteX13" fmla="*/ 1097054 w 1880664"/>
                    <a:gd name="connsiteY13" fmla="*/ 418062 h 463696"/>
                    <a:gd name="connsiteX14" fmla="*/ 828710 w 1880664"/>
                    <a:gd name="connsiteY14" fmla="*/ 441740 h 463696"/>
                    <a:gd name="connsiteX15" fmla="*/ 554728 w 1880664"/>
                    <a:gd name="connsiteY15" fmla="*/ 398895 h 463696"/>
                    <a:gd name="connsiteX16" fmla="*/ 376583 w 1880664"/>
                    <a:gd name="connsiteY16" fmla="*/ 229770 h 463696"/>
                    <a:gd name="connsiteX17" fmla="*/ 510756 w 1880664"/>
                    <a:gd name="connsiteY17" fmla="*/ 73048 h 463696"/>
                    <a:gd name="connsiteX18" fmla="*/ 722725 w 1880664"/>
                    <a:gd name="connsiteY18" fmla="*/ 22311 h 463696"/>
                    <a:gd name="connsiteX19" fmla="*/ 944842 w 1880664"/>
                    <a:gd name="connsiteY19" fmla="*/ 4271 h 463696"/>
                    <a:gd name="connsiteX20" fmla="*/ 1880664 w 1880664"/>
                    <a:gd name="connsiteY20" fmla="*/ 9908 h 463696"/>
                    <a:gd name="connsiteX21" fmla="*/ 1879537 w 1880664"/>
                    <a:gd name="connsiteY21" fmla="*/ 9908 h 46369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1097054 w 1880664"/>
                    <a:gd name="connsiteY13" fmla="*/ 418062 h 453606"/>
                    <a:gd name="connsiteX14" fmla="*/ 828710 w 1880664"/>
                    <a:gd name="connsiteY14" fmla="*/ 441740 h 453606"/>
                    <a:gd name="connsiteX15" fmla="*/ 554728 w 1880664"/>
                    <a:gd name="connsiteY15" fmla="*/ 398895 h 453606"/>
                    <a:gd name="connsiteX16" fmla="*/ 376583 w 1880664"/>
                    <a:gd name="connsiteY16" fmla="*/ 229770 h 453606"/>
                    <a:gd name="connsiteX17" fmla="*/ 510756 w 1880664"/>
                    <a:gd name="connsiteY17" fmla="*/ 73048 h 453606"/>
                    <a:gd name="connsiteX18" fmla="*/ 722725 w 1880664"/>
                    <a:gd name="connsiteY18" fmla="*/ 22311 h 453606"/>
                    <a:gd name="connsiteX19" fmla="*/ 944842 w 1880664"/>
                    <a:gd name="connsiteY19" fmla="*/ 4271 h 453606"/>
                    <a:gd name="connsiteX20" fmla="*/ 1880664 w 1880664"/>
                    <a:gd name="connsiteY20" fmla="*/ 9908 h 453606"/>
                    <a:gd name="connsiteX21" fmla="*/ 1879537 w 1880664"/>
                    <a:gd name="connsiteY21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1097054 w 1880664"/>
                    <a:gd name="connsiteY13" fmla="*/ 418062 h 453606"/>
                    <a:gd name="connsiteX14" fmla="*/ 828710 w 1880664"/>
                    <a:gd name="connsiteY14" fmla="*/ 441740 h 453606"/>
                    <a:gd name="connsiteX15" fmla="*/ 554728 w 1880664"/>
                    <a:gd name="connsiteY15" fmla="*/ 398895 h 453606"/>
                    <a:gd name="connsiteX16" fmla="*/ 376583 w 1880664"/>
                    <a:gd name="connsiteY16" fmla="*/ 229770 h 453606"/>
                    <a:gd name="connsiteX17" fmla="*/ 510756 w 1880664"/>
                    <a:gd name="connsiteY17" fmla="*/ 73048 h 453606"/>
                    <a:gd name="connsiteX18" fmla="*/ 722725 w 1880664"/>
                    <a:gd name="connsiteY18" fmla="*/ 22311 h 453606"/>
                    <a:gd name="connsiteX19" fmla="*/ 944842 w 1880664"/>
                    <a:gd name="connsiteY19" fmla="*/ 4271 h 453606"/>
                    <a:gd name="connsiteX20" fmla="*/ 1880664 w 1880664"/>
                    <a:gd name="connsiteY20" fmla="*/ 9908 h 453606"/>
                    <a:gd name="connsiteX21" fmla="*/ 1879537 w 1880664"/>
                    <a:gd name="connsiteY21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1097054 w 1880664"/>
                    <a:gd name="connsiteY13" fmla="*/ 418062 h 453606"/>
                    <a:gd name="connsiteX14" fmla="*/ 828710 w 1880664"/>
                    <a:gd name="connsiteY14" fmla="*/ 441740 h 453606"/>
                    <a:gd name="connsiteX15" fmla="*/ 554728 w 1880664"/>
                    <a:gd name="connsiteY15" fmla="*/ 398895 h 453606"/>
                    <a:gd name="connsiteX16" fmla="*/ 385603 w 1880664"/>
                    <a:gd name="connsiteY16" fmla="*/ 229770 h 453606"/>
                    <a:gd name="connsiteX17" fmla="*/ 510756 w 1880664"/>
                    <a:gd name="connsiteY17" fmla="*/ 73048 h 453606"/>
                    <a:gd name="connsiteX18" fmla="*/ 722725 w 1880664"/>
                    <a:gd name="connsiteY18" fmla="*/ 22311 h 453606"/>
                    <a:gd name="connsiteX19" fmla="*/ 944842 w 1880664"/>
                    <a:gd name="connsiteY19" fmla="*/ 4271 h 453606"/>
                    <a:gd name="connsiteX20" fmla="*/ 1880664 w 1880664"/>
                    <a:gd name="connsiteY20" fmla="*/ 9908 h 453606"/>
                    <a:gd name="connsiteX21" fmla="*/ 1879537 w 1880664"/>
                    <a:gd name="connsiteY21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1097054 w 1880664"/>
                    <a:gd name="connsiteY13" fmla="*/ 418062 h 453606"/>
                    <a:gd name="connsiteX14" fmla="*/ 828710 w 1880664"/>
                    <a:gd name="connsiteY14" fmla="*/ 441740 h 453606"/>
                    <a:gd name="connsiteX15" fmla="*/ 554728 w 1880664"/>
                    <a:gd name="connsiteY15" fmla="*/ 398895 h 453606"/>
                    <a:gd name="connsiteX16" fmla="*/ 391240 w 1880664"/>
                    <a:gd name="connsiteY16" fmla="*/ 229770 h 453606"/>
                    <a:gd name="connsiteX17" fmla="*/ 510756 w 1880664"/>
                    <a:gd name="connsiteY17" fmla="*/ 73048 h 453606"/>
                    <a:gd name="connsiteX18" fmla="*/ 722725 w 1880664"/>
                    <a:gd name="connsiteY18" fmla="*/ 22311 h 453606"/>
                    <a:gd name="connsiteX19" fmla="*/ 944842 w 1880664"/>
                    <a:gd name="connsiteY19" fmla="*/ 4271 h 453606"/>
                    <a:gd name="connsiteX20" fmla="*/ 1880664 w 1880664"/>
                    <a:gd name="connsiteY20" fmla="*/ 9908 h 453606"/>
                    <a:gd name="connsiteX21" fmla="*/ 1879537 w 1880664"/>
                    <a:gd name="connsiteY21" fmla="*/ 9908 h 453606"/>
                    <a:gd name="connsiteX0" fmla="*/ 0 w 1880664"/>
                    <a:gd name="connsiteY0" fmla="*/ 8781 h 454454"/>
                    <a:gd name="connsiteX1" fmla="*/ 956117 w 1880664"/>
                    <a:gd name="connsiteY1" fmla="*/ 3143 h 454454"/>
                    <a:gd name="connsiteX2" fmla="*/ 1280836 w 1880664"/>
                    <a:gd name="connsiteY2" fmla="*/ 51626 h 454454"/>
                    <a:gd name="connsiteX3" fmla="*/ 1499570 w 1880664"/>
                    <a:gd name="connsiteY3" fmla="*/ 175651 h 454454"/>
                    <a:gd name="connsiteX4" fmla="*/ 1413881 w 1880664"/>
                    <a:gd name="connsiteY4" fmla="*/ 343648 h 454454"/>
                    <a:gd name="connsiteX5" fmla="*/ 1026022 w 1880664"/>
                    <a:gd name="connsiteY5" fmla="*/ 453015 h 454454"/>
                    <a:gd name="connsiteX6" fmla="*/ 622378 w 1880664"/>
                    <a:gd name="connsiteY6" fmla="*/ 343648 h 454454"/>
                    <a:gd name="connsiteX7" fmla="*/ 543453 w 1880664"/>
                    <a:gd name="connsiteY7" fmla="*/ 186925 h 454454"/>
                    <a:gd name="connsiteX8" fmla="*/ 704685 w 1880664"/>
                    <a:gd name="connsiteY8" fmla="*/ 59518 h 454454"/>
                    <a:gd name="connsiteX9" fmla="*/ 945969 w 1880664"/>
                    <a:gd name="connsiteY9" fmla="*/ 6526 h 454454"/>
                    <a:gd name="connsiteX10" fmla="*/ 1135389 w 1880664"/>
                    <a:gd name="connsiteY10" fmla="*/ 58391 h 454454"/>
                    <a:gd name="connsiteX11" fmla="*/ 1320298 w 1880664"/>
                    <a:gd name="connsiteY11" fmla="*/ 156483 h 454454"/>
                    <a:gd name="connsiteX12" fmla="*/ 1297748 w 1880664"/>
                    <a:gd name="connsiteY12" fmla="*/ 315460 h 454454"/>
                    <a:gd name="connsiteX13" fmla="*/ 1097054 w 1880664"/>
                    <a:gd name="connsiteY13" fmla="*/ 418062 h 454454"/>
                    <a:gd name="connsiteX14" fmla="*/ 828710 w 1880664"/>
                    <a:gd name="connsiteY14" fmla="*/ 441740 h 454454"/>
                    <a:gd name="connsiteX15" fmla="*/ 391240 w 1880664"/>
                    <a:gd name="connsiteY15" fmla="*/ 229770 h 454454"/>
                    <a:gd name="connsiteX16" fmla="*/ 510756 w 1880664"/>
                    <a:gd name="connsiteY16" fmla="*/ 73048 h 454454"/>
                    <a:gd name="connsiteX17" fmla="*/ 722725 w 1880664"/>
                    <a:gd name="connsiteY17" fmla="*/ 22311 h 454454"/>
                    <a:gd name="connsiteX18" fmla="*/ 944842 w 1880664"/>
                    <a:gd name="connsiteY18" fmla="*/ 4271 h 454454"/>
                    <a:gd name="connsiteX19" fmla="*/ 1880664 w 1880664"/>
                    <a:gd name="connsiteY19" fmla="*/ 9908 h 454454"/>
                    <a:gd name="connsiteX20" fmla="*/ 1879537 w 1880664"/>
                    <a:gd name="connsiteY20" fmla="*/ 9908 h 454454"/>
                    <a:gd name="connsiteX0" fmla="*/ 0 w 1880664"/>
                    <a:gd name="connsiteY0" fmla="*/ 8781 h 454454"/>
                    <a:gd name="connsiteX1" fmla="*/ 956117 w 1880664"/>
                    <a:gd name="connsiteY1" fmla="*/ 3143 h 454454"/>
                    <a:gd name="connsiteX2" fmla="*/ 1280836 w 1880664"/>
                    <a:gd name="connsiteY2" fmla="*/ 51626 h 454454"/>
                    <a:gd name="connsiteX3" fmla="*/ 1499570 w 1880664"/>
                    <a:gd name="connsiteY3" fmla="*/ 175651 h 454454"/>
                    <a:gd name="connsiteX4" fmla="*/ 1413881 w 1880664"/>
                    <a:gd name="connsiteY4" fmla="*/ 343648 h 454454"/>
                    <a:gd name="connsiteX5" fmla="*/ 1026022 w 1880664"/>
                    <a:gd name="connsiteY5" fmla="*/ 453015 h 454454"/>
                    <a:gd name="connsiteX6" fmla="*/ 622378 w 1880664"/>
                    <a:gd name="connsiteY6" fmla="*/ 343648 h 454454"/>
                    <a:gd name="connsiteX7" fmla="*/ 543453 w 1880664"/>
                    <a:gd name="connsiteY7" fmla="*/ 186925 h 454454"/>
                    <a:gd name="connsiteX8" fmla="*/ 704685 w 1880664"/>
                    <a:gd name="connsiteY8" fmla="*/ 59518 h 454454"/>
                    <a:gd name="connsiteX9" fmla="*/ 945969 w 1880664"/>
                    <a:gd name="connsiteY9" fmla="*/ 6526 h 454454"/>
                    <a:gd name="connsiteX10" fmla="*/ 1135389 w 1880664"/>
                    <a:gd name="connsiteY10" fmla="*/ 58391 h 454454"/>
                    <a:gd name="connsiteX11" fmla="*/ 1320298 w 1880664"/>
                    <a:gd name="connsiteY11" fmla="*/ 156483 h 454454"/>
                    <a:gd name="connsiteX12" fmla="*/ 1297748 w 1880664"/>
                    <a:gd name="connsiteY12" fmla="*/ 315460 h 454454"/>
                    <a:gd name="connsiteX13" fmla="*/ 1097054 w 1880664"/>
                    <a:gd name="connsiteY13" fmla="*/ 418062 h 454454"/>
                    <a:gd name="connsiteX14" fmla="*/ 828710 w 1880664"/>
                    <a:gd name="connsiteY14" fmla="*/ 441740 h 454454"/>
                    <a:gd name="connsiteX15" fmla="*/ 391240 w 1880664"/>
                    <a:gd name="connsiteY15" fmla="*/ 229770 h 454454"/>
                    <a:gd name="connsiteX16" fmla="*/ 510756 w 1880664"/>
                    <a:gd name="connsiteY16" fmla="*/ 73048 h 454454"/>
                    <a:gd name="connsiteX17" fmla="*/ 722725 w 1880664"/>
                    <a:gd name="connsiteY17" fmla="*/ 22311 h 454454"/>
                    <a:gd name="connsiteX18" fmla="*/ 944842 w 1880664"/>
                    <a:gd name="connsiteY18" fmla="*/ 4271 h 454454"/>
                    <a:gd name="connsiteX19" fmla="*/ 1880664 w 1880664"/>
                    <a:gd name="connsiteY19" fmla="*/ 9908 h 454454"/>
                    <a:gd name="connsiteX20" fmla="*/ 1879537 w 1880664"/>
                    <a:gd name="connsiteY20" fmla="*/ 9908 h 454454"/>
                    <a:gd name="connsiteX0" fmla="*/ 0 w 1880664"/>
                    <a:gd name="connsiteY0" fmla="*/ 8781 h 454454"/>
                    <a:gd name="connsiteX1" fmla="*/ 956117 w 1880664"/>
                    <a:gd name="connsiteY1" fmla="*/ 3143 h 454454"/>
                    <a:gd name="connsiteX2" fmla="*/ 1280836 w 1880664"/>
                    <a:gd name="connsiteY2" fmla="*/ 51626 h 454454"/>
                    <a:gd name="connsiteX3" fmla="*/ 1499570 w 1880664"/>
                    <a:gd name="connsiteY3" fmla="*/ 175651 h 454454"/>
                    <a:gd name="connsiteX4" fmla="*/ 1413881 w 1880664"/>
                    <a:gd name="connsiteY4" fmla="*/ 343648 h 454454"/>
                    <a:gd name="connsiteX5" fmla="*/ 1026022 w 1880664"/>
                    <a:gd name="connsiteY5" fmla="*/ 453015 h 454454"/>
                    <a:gd name="connsiteX6" fmla="*/ 622378 w 1880664"/>
                    <a:gd name="connsiteY6" fmla="*/ 343648 h 454454"/>
                    <a:gd name="connsiteX7" fmla="*/ 543453 w 1880664"/>
                    <a:gd name="connsiteY7" fmla="*/ 186925 h 454454"/>
                    <a:gd name="connsiteX8" fmla="*/ 704685 w 1880664"/>
                    <a:gd name="connsiteY8" fmla="*/ 59518 h 454454"/>
                    <a:gd name="connsiteX9" fmla="*/ 945969 w 1880664"/>
                    <a:gd name="connsiteY9" fmla="*/ 6526 h 454454"/>
                    <a:gd name="connsiteX10" fmla="*/ 1135389 w 1880664"/>
                    <a:gd name="connsiteY10" fmla="*/ 58391 h 454454"/>
                    <a:gd name="connsiteX11" fmla="*/ 1320298 w 1880664"/>
                    <a:gd name="connsiteY11" fmla="*/ 156483 h 454454"/>
                    <a:gd name="connsiteX12" fmla="*/ 1297748 w 1880664"/>
                    <a:gd name="connsiteY12" fmla="*/ 315460 h 454454"/>
                    <a:gd name="connsiteX13" fmla="*/ 1097054 w 1880664"/>
                    <a:gd name="connsiteY13" fmla="*/ 418062 h 454454"/>
                    <a:gd name="connsiteX14" fmla="*/ 828710 w 1880664"/>
                    <a:gd name="connsiteY14" fmla="*/ 441740 h 454454"/>
                    <a:gd name="connsiteX15" fmla="*/ 391240 w 1880664"/>
                    <a:gd name="connsiteY15" fmla="*/ 229770 h 454454"/>
                    <a:gd name="connsiteX16" fmla="*/ 722725 w 1880664"/>
                    <a:gd name="connsiteY16" fmla="*/ 22311 h 454454"/>
                    <a:gd name="connsiteX17" fmla="*/ 944842 w 1880664"/>
                    <a:gd name="connsiteY17" fmla="*/ 4271 h 454454"/>
                    <a:gd name="connsiteX18" fmla="*/ 1880664 w 1880664"/>
                    <a:gd name="connsiteY18" fmla="*/ 9908 h 454454"/>
                    <a:gd name="connsiteX19" fmla="*/ 1879537 w 1880664"/>
                    <a:gd name="connsiteY19" fmla="*/ 9908 h 454454"/>
                    <a:gd name="connsiteX0" fmla="*/ 0 w 1880664"/>
                    <a:gd name="connsiteY0" fmla="*/ 8781 h 454454"/>
                    <a:gd name="connsiteX1" fmla="*/ 956117 w 1880664"/>
                    <a:gd name="connsiteY1" fmla="*/ 3143 h 454454"/>
                    <a:gd name="connsiteX2" fmla="*/ 1280836 w 1880664"/>
                    <a:gd name="connsiteY2" fmla="*/ 51626 h 454454"/>
                    <a:gd name="connsiteX3" fmla="*/ 1499570 w 1880664"/>
                    <a:gd name="connsiteY3" fmla="*/ 175651 h 454454"/>
                    <a:gd name="connsiteX4" fmla="*/ 1413881 w 1880664"/>
                    <a:gd name="connsiteY4" fmla="*/ 343648 h 454454"/>
                    <a:gd name="connsiteX5" fmla="*/ 1026022 w 1880664"/>
                    <a:gd name="connsiteY5" fmla="*/ 453015 h 454454"/>
                    <a:gd name="connsiteX6" fmla="*/ 622378 w 1880664"/>
                    <a:gd name="connsiteY6" fmla="*/ 343648 h 454454"/>
                    <a:gd name="connsiteX7" fmla="*/ 543453 w 1880664"/>
                    <a:gd name="connsiteY7" fmla="*/ 186925 h 454454"/>
                    <a:gd name="connsiteX8" fmla="*/ 704685 w 1880664"/>
                    <a:gd name="connsiteY8" fmla="*/ 59518 h 454454"/>
                    <a:gd name="connsiteX9" fmla="*/ 945969 w 1880664"/>
                    <a:gd name="connsiteY9" fmla="*/ 6526 h 454454"/>
                    <a:gd name="connsiteX10" fmla="*/ 1135389 w 1880664"/>
                    <a:gd name="connsiteY10" fmla="*/ 58391 h 454454"/>
                    <a:gd name="connsiteX11" fmla="*/ 1320298 w 1880664"/>
                    <a:gd name="connsiteY11" fmla="*/ 156483 h 454454"/>
                    <a:gd name="connsiteX12" fmla="*/ 1297748 w 1880664"/>
                    <a:gd name="connsiteY12" fmla="*/ 315460 h 454454"/>
                    <a:gd name="connsiteX13" fmla="*/ 1097054 w 1880664"/>
                    <a:gd name="connsiteY13" fmla="*/ 418062 h 454454"/>
                    <a:gd name="connsiteX14" fmla="*/ 828710 w 1880664"/>
                    <a:gd name="connsiteY14" fmla="*/ 441740 h 454454"/>
                    <a:gd name="connsiteX15" fmla="*/ 391240 w 1880664"/>
                    <a:gd name="connsiteY15" fmla="*/ 229770 h 454454"/>
                    <a:gd name="connsiteX16" fmla="*/ 944842 w 1880664"/>
                    <a:gd name="connsiteY16" fmla="*/ 4271 h 454454"/>
                    <a:gd name="connsiteX17" fmla="*/ 1880664 w 1880664"/>
                    <a:gd name="connsiteY17" fmla="*/ 9908 h 454454"/>
                    <a:gd name="connsiteX18" fmla="*/ 1879537 w 1880664"/>
                    <a:gd name="connsiteY18" fmla="*/ 9908 h 454454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1097054 w 1880664"/>
                    <a:gd name="connsiteY13" fmla="*/ 418062 h 453606"/>
                    <a:gd name="connsiteX14" fmla="*/ 391240 w 1880664"/>
                    <a:gd name="connsiteY14" fmla="*/ 229770 h 453606"/>
                    <a:gd name="connsiteX15" fmla="*/ 944842 w 1880664"/>
                    <a:gd name="connsiteY15" fmla="*/ 4271 h 453606"/>
                    <a:gd name="connsiteX16" fmla="*/ 1880664 w 1880664"/>
                    <a:gd name="connsiteY16" fmla="*/ 9908 h 453606"/>
                    <a:gd name="connsiteX17" fmla="*/ 1879537 w 1880664"/>
                    <a:gd name="connsiteY17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932439 w 1880664"/>
                    <a:gd name="connsiteY13" fmla="*/ 450760 h 453606"/>
                    <a:gd name="connsiteX14" fmla="*/ 391240 w 1880664"/>
                    <a:gd name="connsiteY14" fmla="*/ 229770 h 453606"/>
                    <a:gd name="connsiteX15" fmla="*/ 944842 w 1880664"/>
                    <a:gd name="connsiteY15" fmla="*/ 4271 h 453606"/>
                    <a:gd name="connsiteX16" fmla="*/ 1880664 w 1880664"/>
                    <a:gd name="connsiteY16" fmla="*/ 9908 h 453606"/>
                    <a:gd name="connsiteX17" fmla="*/ 1879537 w 1880664"/>
                    <a:gd name="connsiteY17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932439 w 1880664"/>
                    <a:gd name="connsiteY13" fmla="*/ 450760 h 453606"/>
                    <a:gd name="connsiteX14" fmla="*/ 391240 w 1880664"/>
                    <a:gd name="connsiteY14" fmla="*/ 229770 h 453606"/>
                    <a:gd name="connsiteX15" fmla="*/ 944842 w 1880664"/>
                    <a:gd name="connsiteY15" fmla="*/ 4271 h 453606"/>
                    <a:gd name="connsiteX16" fmla="*/ 1880664 w 1880664"/>
                    <a:gd name="connsiteY16" fmla="*/ 9908 h 453606"/>
                    <a:gd name="connsiteX17" fmla="*/ 1879537 w 1880664"/>
                    <a:gd name="connsiteY17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932439 w 1880664"/>
                    <a:gd name="connsiteY12" fmla="*/ 450760 h 453606"/>
                    <a:gd name="connsiteX13" fmla="*/ 391240 w 1880664"/>
                    <a:gd name="connsiteY13" fmla="*/ 229770 h 453606"/>
                    <a:gd name="connsiteX14" fmla="*/ 944842 w 1880664"/>
                    <a:gd name="connsiteY14" fmla="*/ 4271 h 453606"/>
                    <a:gd name="connsiteX15" fmla="*/ 1880664 w 1880664"/>
                    <a:gd name="connsiteY15" fmla="*/ 9908 h 453606"/>
                    <a:gd name="connsiteX16" fmla="*/ 1879537 w 1880664"/>
                    <a:gd name="connsiteY16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50741 w 1880664"/>
                    <a:gd name="connsiteY11" fmla="*/ 223005 h 453606"/>
                    <a:gd name="connsiteX12" fmla="*/ 932439 w 1880664"/>
                    <a:gd name="connsiteY12" fmla="*/ 450760 h 453606"/>
                    <a:gd name="connsiteX13" fmla="*/ 391240 w 1880664"/>
                    <a:gd name="connsiteY13" fmla="*/ 229770 h 453606"/>
                    <a:gd name="connsiteX14" fmla="*/ 944842 w 1880664"/>
                    <a:gd name="connsiteY14" fmla="*/ 4271 h 453606"/>
                    <a:gd name="connsiteX15" fmla="*/ 1880664 w 1880664"/>
                    <a:gd name="connsiteY15" fmla="*/ 9908 h 453606"/>
                    <a:gd name="connsiteX16" fmla="*/ 1879537 w 1880664"/>
                    <a:gd name="connsiteY16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50741 w 1880664"/>
                    <a:gd name="connsiteY11" fmla="*/ 223005 h 453606"/>
                    <a:gd name="connsiteX12" fmla="*/ 932439 w 1880664"/>
                    <a:gd name="connsiteY12" fmla="*/ 450760 h 453606"/>
                    <a:gd name="connsiteX13" fmla="*/ 391240 w 1880664"/>
                    <a:gd name="connsiteY13" fmla="*/ 229770 h 453606"/>
                    <a:gd name="connsiteX14" fmla="*/ 944842 w 1880664"/>
                    <a:gd name="connsiteY14" fmla="*/ 4271 h 453606"/>
                    <a:gd name="connsiteX15" fmla="*/ 1880664 w 1880664"/>
                    <a:gd name="connsiteY15" fmla="*/ 9908 h 453606"/>
                    <a:gd name="connsiteX16" fmla="*/ 1879537 w 1880664"/>
                    <a:gd name="connsiteY16" fmla="*/ 9908 h 453606"/>
                    <a:gd name="connsiteX0" fmla="*/ 0 w 1880664"/>
                    <a:gd name="connsiteY0" fmla="*/ 10093 h 454918"/>
                    <a:gd name="connsiteX1" fmla="*/ 956117 w 1880664"/>
                    <a:gd name="connsiteY1" fmla="*/ 4455 h 454918"/>
                    <a:gd name="connsiteX2" fmla="*/ 1280836 w 1880664"/>
                    <a:gd name="connsiteY2" fmla="*/ 52938 h 454918"/>
                    <a:gd name="connsiteX3" fmla="*/ 1499570 w 1880664"/>
                    <a:gd name="connsiteY3" fmla="*/ 176963 h 454918"/>
                    <a:gd name="connsiteX4" fmla="*/ 1413881 w 1880664"/>
                    <a:gd name="connsiteY4" fmla="*/ 344960 h 454918"/>
                    <a:gd name="connsiteX5" fmla="*/ 1026022 w 1880664"/>
                    <a:gd name="connsiteY5" fmla="*/ 454327 h 454918"/>
                    <a:gd name="connsiteX6" fmla="*/ 622378 w 1880664"/>
                    <a:gd name="connsiteY6" fmla="*/ 344960 h 454918"/>
                    <a:gd name="connsiteX7" fmla="*/ 543453 w 1880664"/>
                    <a:gd name="connsiteY7" fmla="*/ 188237 h 454918"/>
                    <a:gd name="connsiteX8" fmla="*/ 704685 w 1880664"/>
                    <a:gd name="connsiteY8" fmla="*/ 60830 h 454918"/>
                    <a:gd name="connsiteX9" fmla="*/ 945969 w 1880664"/>
                    <a:gd name="connsiteY9" fmla="*/ 7838 h 454918"/>
                    <a:gd name="connsiteX10" fmla="*/ 1350741 w 1880664"/>
                    <a:gd name="connsiteY10" fmla="*/ 224317 h 454918"/>
                    <a:gd name="connsiteX11" fmla="*/ 932439 w 1880664"/>
                    <a:gd name="connsiteY11" fmla="*/ 452072 h 454918"/>
                    <a:gd name="connsiteX12" fmla="*/ 391240 w 1880664"/>
                    <a:gd name="connsiteY12" fmla="*/ 231082 h 454918"/>
                    <a:gd name="connsiteX13" fmla="*/ 944842 w 1880664"/>
                    <a:gd name="connsiteY13" fmla="*/ 5583 h 454918"/>
                    <a:gd name="connsiteX14" fmla="*/ 1880664 w 1880664"/>
                    <a:gd name="connsiteY14" fmla="*/ 11220 h 454918"/>
                    <a:gd name="connsiteX15" fmla="*/ 1879537 w 1880664"/>
                    <a:gd name="connsiteY15" fmla="*/ 11220 h 454918"/>
                    <a:gd name="connsiteX0" fmla="*/ 0 w 1880664"/>
                    <a:gd name="connsiteY0" fmla="*/ 10093 h 454918"/>
                    <a:gd name="connsiteX1" fmla="*/ 956117 w 1880664"/>
                    <a:gd name="connsiteY1" fmla="*/ 4455 h 454918"/>
                    <a:gd name="connsiteX2" fmla="*/ 1280836 w 1880664"/>
                    <a:gd name="connsiteY2" fmla="*/ 52938 h 454918"/>
                    <a:gd name="connsiteX3" fmla="*/ 1499570 w 1880664"/>
                    <a:gd name="connsiteY3" fmla="*/ 176963 h 454918"/>
                    <a:gd name="connsiteX4" fmla="*/ 1413881 w 1880664"/>
                    <a:gd name="connsiteY4" fmla="*/ 344960 h 454918"/>
                    <a:gd name="connsiteX5" fmla="*/ 1026022 w 1880664"/>
                    <a:gd name="connsiteY5" fmla="*/ 454327 h 454918"/>
                    <a:gd name="connsiteX6" fmla="*/ 622378 w 1880664"/>
                    <a:gd name="connsiteY6" fmla="*/ 344960 h 454918"/>
                    <a:gd name="connsiteX7" fmla="*/ 543453 w 1880664"/>
                    <a:gd name="connsiteY7" fmla="*/ 188237 h 454918"/>
                    <a:gd name="connsiteX8" fmla="*/ 704685 w 1880664"/>
                    <a:gd name="connsiteY8" fmla="*/ 60830 h 454918"/>
                    <a:gd name="connsiteX9" fmla="*/ 945969 w 1880664"/>
                    <a:gd name="connsiteY9" fmla="*/ 7838 h 454918"/>
                    <a:gd name="connsiteX10" fmla="*/ 1350741 w 1880664"/>
                    <a:gd name="connsiteY10" fmla="*/ 224317 h 454918"/>
                    <a:gd name="connsiteX11" fmla="*/ 932439 w 1880664"/>
                    <a:gd name="connsiteY11" fmla="*/ 452072 h 454918"/>
                    <a:gd name="connsiteX12" fmla="*/ 391240 w 1880664"/>
                    <a:gd name="connsiteY12" fmla="*/ 231082 h 454918"/>
                    <a:gd name="connsiteX13" fmla="*/ 944842 w 1880664"/>
                    <a:gd name="connsiteY13" fmla="*/ 5583 h 454918"/>
                    <a:gd name="connsiteX14" fmla="*/ 1880664 w 1880664"/>
                    <a:gd name="connsiteY14" fmla="*/ 11220 h 454918"/>
                    <a:gd name="connsiteX15" fmla="*/ 1879537 w 1880664"/>
                    <a:gd name="connsiteY15" fmla="*/ 11220 h 454918"/>
                    <a:gd name="connsiteX0" fmla="*/ 0 w 1880664"/>
                    <a:gd name="connsiteY0" fmla="*/ 10093 h 459486"/>
                    <a:gd name="connsiteX1" fmla="*/ 956117 w 1880664"/>
                    <a:gd name="connsiteY1" fmla="*/ 4455 h 459486"/>
                    <a:gd name="connsiteX2" fmla="*/ 1280836 w 1880664"/>
                    <a:gd name="connsiteY2" fmla="*/ 52938 h 459486"/>
                    <a:gd name="connsiteX3" fmla="*/ 1499570 w 1880664"/>
                    <a:gd name="connsiteY3" fmla="*/ 176963 h 459486"/>
                    <a:gd name="connsiteX4" fmla="*/ 1026022 w 1880664"/>
                    <a:gd name="connsiteY4" fmla="*/ 454327 h 459486"/>
                    <a:gd name="connsiteX5" fmla="*/ 622378 w 1880664"/>
                    <a:gd name="connsiteY5" fmla="*/ 344960 h 459486"/>
                    <a:gd name="connsiteX6" fmla="*/ 543453 w 1880664"/>
                    <a:gd name="connsiteY6" fmla="*/ 188237 h 459486"/>
                    <a:gd name="connsiteX7" fmla="*/ 704685 w 1880664"/>
                    <a:gd name="connsiteY7" fmla="*/ 60830 h 459486"/>
                    <a:gd name="connsiteX8" fmla="*/ 945969 w 1880664"/>
                    <a:gd name="connsiteY8" fmla="*/ 7838 h 459486"/>
                    <a:gd name="connsiteX9" fmla="*/ 1350741 w 1880664"/>
                    <a:gd name="connsiteY9" fmla="*/ 224317 h 459486"/>
                    <a:gd name="connsiteX10" fmla="*/ 932439 w 1880664"/>
                    <a:gd name="connsiteY10" fmla="*/ 452072 h 459486"/>
                    <a:gd name="connsiteX11" fmla="*/ 391240 w 1880664"/>
                    <a:gd name="connsiteY11" fmla="*/ 231082 h 459486"/>
                    <a:gd name="connsiteX12" fmla="*/ 944842 w 1880664"/>
                    <a:gd name="connsiteY12" fmla="*/ 5583 h 459486"/>
                    <a:gd name="connsiteX13" fmla="*/ 1880664 w 1880664"/>
                    <a:gd name="connsiteY13" fmla="*/ 11220 h 459486"/>
                    <a:gd name="connsiteX14" fmla="*/ 1879537 w 1880664"/>
                    <a:gd name="connsiteY14" fmla="*/ 11220 h 459486"/>
                    <a:gd name="connsiteX0" fmla="*/ 0 w 1880664"/>
                    <a:gd name="connsiteY0" fmla="*/ 10093 h 456851"/>
                    <a:gd name="connsiteX1" fmla="*/ 956117 w 1880664"/>
                    <a:gd name="connsiteY1" fmla="*/ 4455 h 456851"/>
                    <a:gd name="connsiteX2" fmla="*/ 1280836 w 1880664"/>
                    <a:gd name="connsiteY2" fmla="*/ 52938 h 456851"/>
                    <a:gd name="connsiteX3" fmla="*/ 1509717 w 1880664"/>
                    <a:gd name="connsiteY3" fmla="*/ 236721 h 456851"/>
                    <a:gd name="connsiteX4" fmla="*/ 1026022 w 1880664"/>
                    <a:gd name="connsiteY4" fmla="*/ 454327 h 456851"/>
                    <a:gd name="connsiteX5" fmla="*/ 622378 w 1880664"/>
                    <a:gd name="connsiteY5" fmla="*/ 344960 h 456851"/>
                    <a:gd name="connsiteX6" fmla="*/ 543453 w 1880664"/>
                    <a:gd name="connsiteY6" fmla="*/ 188237 h 456851"/>
                    <a:gd name="connsiteX7" fmla="*/ 704685 w 1880664"/>
                    <a:gd name="connsiteY7" fmla="*/ 60830 h 456851"/>
                    <a:gd name="connsiteX8" fmla="*/ 945969 w 1880664"/>
                    <a:gd name="connsiteY8" fmla="*/ 7838 h 456851"/>
                    <a:gd name="connsiteX9" fmla="*/ 1350741 w 1880664"/>
                    <a:gd name="connsiteY9" fmla="*/ 224317 h 456851"/>
                    <a:gd name="connsiteX10" fmla="*/ 932439 w 1880664"/>
                    <a:gd name="connsiteY10" fmla="*/ 452072 h 456851"/>
                    <a:gd name="connsiteX11" fmla="*/ 391240 w 1880664"/>
                    <a:gd name="connsiteY11" fmla="*/ 231082 h 456851"/>
                    <a:gd name="connsiteX12" fmla="*/ 944842 w 1880664"/>
                    <a:gd name="connsiteY12" fmla="*/ 5583 h 456851"/>
                    <a:gd name="connsiteX13" fmla="*/ 1880664 w 1880664"/>
                    <a:gd name="connsiteY13" fmla="*/ 11220 h 456851"/>
                    <a:gd name="connsiteX14" fmla="*/ 1879537 w 1880664"/>
                    <a:gd name="connsiteY14" fmla="*/ 11220 h 456851"/>
                    <a:gd name="connsiteX0" fmla="*/ 0 w 1880664"/>
                    <a:gd name="connsiteY0" fmla="*/ 10093 h 456851"/>
                    <a:gd name="connsiteX1" fmla="*/ 956117 w 1880664"/>
                    <a:gd name="connsiteY1" fmla="*/ 4455 h 456851"/>
                    <a:gd name="connsiteX2" fmla="*/ 1280836 w 1880664"/>
                    <a:gd name="connsiteY2" fmla="*/ 52938 h 456851"/>
                    <a:gd name="connsiteX3" fmla="*/ 1509717 w 1880664"/>
                    <a:gd name="connsiteY3" fmla="*/ 236721 h 456851"/>
                    <a:gd name="connsiteX4" fmla="*/ 1026022 w 1880664"/>
                    <a:gd name="connsiteY4" fmla="*/ 454327 h 456851"/>
                    <a:gd name="connsiteX5" fmla="*/ 622378 w 1880664"/>
                    <a:gd name="connsiteY5" fmla="*/ 344960 h 456851"/>
                    <a:gd name="connsiteX6" fmla="*/ 543453 w 1880664"/>
                    <a:gd name="connsiteY6" fmla="*/ 188237 h 456851"/>
                    <a:gd name="connsiteX7" fmla="*/ 704685 w 1880664"/>
                    <a:gd name="connsiteY7" fmla="*/ 60830 h 456851"/>
                    <a:gd name="connsiteX8" fmla="*/ 945969 w 1880664"/>
                    <a:gd name="connsiteY8" fmla="*/ 7838 h 456851"/>
                    <a:gd name="connsiteX9" fmla="*/ 1350741 w 1880664"/>
                    <a:gd name="connsiteY9" fmla="*/ 224317 h 456851"/>
                    <a:gd name="connsiteX10" fmla="*/ 932439 w 1880664"/>
                    <a:gd name="connsiteY10" fmla="*/ 452072 h 456851"/>
                    <a:gd name="connsiteX11" fmla="*/ 391240 w 1880664"/>
                    <a:gd name="connsiteY11" fmla="*/ 231082 h 456851"/>
                    <a:gd name="connsiteX12" fmla="*/ 944842 w 1880664"/>
                    <a:gd name="connsiteY12" fmla="*/ 5583 h 456851"/>
                    <a:gd name="connsiteX13" fmla="*/ 1880664 w 1880664"/>
                    <a:gd name="connsiteY13" fmla="*/ 11220 h 456851"/>
                    <a:gd name="connsiteX14" fmla="*/ 1879537 w 1880664"/>
                    <a:gd name="connsiteY14" fmla="*/ 11220 h 456851"/>
                    <a:gd name="connsiteX0" fmla="*/ 0 w 1880664"/>
                    <a:gd name="connsiteY0" fmla="*/ 22386 h 469144"/>
                    <a:gd name="connsiteX1" fmla="*/ 956117 w 1880664"/>
                    <a:gd name="connsiteY1" fmla="*/ 16748 h 469144"/>
                    <a:gd name="connsiteX2" fmla="*/ 1509717 w 1880664"/>
                    <a:gd name="connsiteY2" fmla="*/ 249014 h 469144"/>
                    <a:gd name="connsiteX3" fmla="*/ 1026022 w 1880664"/>
                    <a:gd name="connsiteY3" fmla="*/ 466620 h 469144"/>
                    <a:gd name="connsiteX4" fmla="*/ 622378 w 1880664"/>
                    <a:gd name="connsiteY4" fmla="*/ 357253 h 469144"/>
                    <a:gd name="connsiteX5" fmla="*/ 543453 w 1880664"/>
                    <a:gd name="connsiteY5" fmla="*/ 200530 h 469144"/>
                    <a:gd name="connsiteX6" fmla="*/ 704685 w 1880664"/>
                    <a:gd name="connsiteY6" fmla="*/ 73123 h 469144"/>
                    <a:gd name="connsiteX7" fmla="*/ 945969 w 1880664"/>
                    <a:gd name="connsiteY7" fmla="*/ 20131 h 469144"/>
                    <a:gd name="connsiteX8" fmla="*/ 1350741 w 1880664"/>
                    <a:gd name="connsiteY8" fmla="*/ 236610 h 469144"/>
                    <a:gd name="connsiteX9" fmla="*/ 932439 w 1880664"/>
                    <a:gd name="connsiteY9" fmla="*/ 464365 h 469144"/>
                    <a:gd name="connsiteX10" fmla="*/ 391240 w 1880664"/>
                    <a:gd name="connsiteY10" fmla="*/ 243375 h 469144"/>
                    <a:gd name="connsiteX11" fmla="*/ 944842 w 1880664"/>
                    <a:gd name="connsiteY11" fmla="*/ 17876 h 469144"/>
                    <a:gd name="connsiteX12" fmla="*/ 1880664 w 1880664"/>
                    <a:gd name="connsiteY12" fmla="*/ 23513 h 469144"/>
                    <a:gd name="connsiteX13" fmla="*/ 1879537 w 1880664"/>
                    <a:gd name="connsiteY13" fmla="*/ 23513 h 469144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622378 w 1880664"/>
                    <a:gd name="connsiteY4" fmla="*/ 357253 h 464395"/>
                    <a:gd name="connsiteX5" fmla="*/ 543453 w 1880664"/>
                    <a:gd name="connsiteY5" fmla="*/ 200530 h 464395"/>
                    <a:gd name="connsiteX6" fmla="*/ 704685 w 1880664"/>
                    <a:gd name="connsiteY6" fmla="*/ 73123 h 464395"/>
                    <a:gd name="connsiteX7" fmla="*/ 945969 w 1880664"/>
                    <a:gd name="connsiteY7" fmla="*/ 20131 h 464395"/>
                    <a:gd name="connsiteX8" fmla="*/ 1350741 w 1880664"/>
                    <a:gd name="connsiteY8" fmla="*/ 236610 h 464395"/>
                    <a:gd name="connsiteX9" fmla="*/ 932439 w 1880664"/>
                    <a:gd name="connsiteY9" fmla="*/ 464365 h 464395"/>
                    <a:gd name="connsiteX10" fmla="*/ 391240 w 1880664"/>
                    <a:gd name="connsiteY10" fmla="*/ 243375 h 464395"/>
                    <a:gd name="connsiteX11" fmla="*/ 944842 w 1880664"/>
                    <a:gd name="connsiteY11" fmla="*/ 17876 h 464395"/>
                    <a:gd name="connsiteX12" fmla="*/ 1880664 w 1880664"/>
                    <a:gd name="connsiteY12" fmla="*/ 23513 h 464395"/>
                    <a:gd name="connsiteX13" fmla="*/ 1879537 w 1880664"/>
                    <a:gd name="connsiteY13" fmla="*/ 23513 h 464395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622378 w 1880664"/>
                    <a:gd name="connsiteY4" fmla="*/ 357253 h 464395"/>
                    <a:gd name="connsiteX5" fmla="*/ 543453 w 1880664"/>
                    <a:gd name="connsiteY5" fmla="*/ 200530 h 464395"/>
                    <a:gd name="connsiteX6" fmla="*/ 704685 w 1880664"/>
                    <a:gd name="connsiteY6" fmla="*/ 73123 h 464395"/>
                    <a:gd name="connsiteX7" fmla="*/ 945969 w 1880664"/>
                    <a:gd name="connsiteY7" fmla="*/ 20131 h 464395"/>
                    <a:gd name="connsiteX8" fmla="*/ 1350741 w 1880664"/>
                    <a:gd name="connsiteY8" fmla="*/ 236610 h 464395"/>
                    <a:gd name="connsiteX9" fmla="*/ 932439 w 1880664"/>
                    <a:gd name="connsiteY9" fmla="*/ 464365 h 464395"/>
                    <a:gd name="connsiteX10" fmla="*/ 391240 w 1880664"/>
                    <a:gd name="connsiteY10" fmla="*/ 243375 h 464395"/>
                    <a:gd name="connsiteX11" fmla="*/ 944842 w 1880664"/>
                    <a:gd name="connsiteY11" fmla="*/ 17876 h 464395"/>
                    <a:gd name="connsiteX12" fmla="*/ 1880664 w 1880664"/>
                    <a:gd name="connsiteY12" fmla="*/ 23513 h 464395"/>
                    <a:gd name="connsiteX13" fmla="*/ 1879537 w 1880664"/>
                    <a:gd name="connsiteY13" fmla="*/ 23513 h 464395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543453 w 1880664"/>
                    <a:gd name="connsiteY4" fmla="*/ 200530 h 464395"/>
                    <a:gd name="connsiteX5" fmla="*/ 704685 w 1880664"/>
                    <a:gd name="connsiteY5" fmla="*/ 73123 h 464395"/>
                    <a:gd name="connsiteX6" fmla="*/ 945969 w 1880664"/>
                    <a:gd name="connsiteY6" fmla="*/ 20131 h 464395"/>
                    <a:gd name="connsiteX7" fmla="*/ 1350741 w 1880664"/>
                    <a:gd name="connsiteY7" fmla="*/ 236610 h 464395"/>
                    <a:gd name="connsiteX8" fmla="*/ 932439 w 1880664"/>
                    <a:gd name="connsiteY8" fmla="*/ 464365 h 464395"/>
                    <a:gd name="connsiteX9" fmla="*/ 391240 w 1880664"/>
                    <a:gd name="connsiteY9" fmla="*/ 243375 h 464395"/>
                    <a:gd name="connsiteX10" fmla="*/ 944842 w 1880664"/>
                    <a:gd name="connsiteY10" fmla="*/ 17876 h 464395"/>
                    <a:gd name="connsiteX11" fmla="*/ 1880664 w 1880664"/>
                    <a:gd name="connsiteY11" fmla="*/ 23513 h 464395"/>
                    <a:gd name="connsiteX12" fmla="*/ 1879537 w 1880664"/>
                    <a:gd name="connsiteY12" fmla="*/ 23513 h 464395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553601 w 1880664"/>
                    <a:gd name="connsiteY4" fmla="*/ 253522 h 464395"/>
                    <a:gd name="connsiteX5" fmla="*/ 704685 w 1880664"/>
                    <a:gd name="connsiteY5" fmla="*/ 73123 h 464395"/>
                    <a:gd name="connsiteX6" fmla="*/ 945969 w 1880664"/>
                    <a:gd name="connsiteY6" fmla="*/ 20131 h 464395"/>
                    <a:gd name="connsiteX7" fmla="*/ 1350741 w 1880664"/>
                    <a:gd name="connsiteY7" fmla="*/ 236610 h 464395"/>
                    <a:gd name="connsiteX8" fmla="*/ 932439 w 1880664"/>
                    <a:gd name="connsiteY8" fmla="*/ 464365 h 464395"/>
                    <a:gd name="connsiteX9" fmla="*/ 391240 w 1880664"/>
                    <a:gd name="connsiteY9" fmla="*/ 243375 h 464395"/>
                    <a:gd name="connsiteX10" fmla="*/ 944842 w 1880664"/>
                    <a:gd name="connsiteY10" fmla="*/ 17876 h 464395"/>
                    <a:gd name="connsiteX11" fmla="*/ 1880664 w 1880664"/>
                    <a:gd name="connsiteY11" fmla="*/ 23513 h 464395"/>
                    <a:gd name="connsiteX12" fmla="*/ 1879537 w 1880664"/>
                    <a:gd name="connsiteY12" fmla="*/ 23513 h 464395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553601 w 1880664"/>
                    <a:gd name="connsiteY4" fmla="*/ 253522 h 464395"/>
                    <a:gd name="connsiteX5" fmla="*/ 704685 w 1880664"/>
                    <a:gd name="connsiteY5" fmla="*/ 73123 h 464395"/>
                    <a:gd name="connsiteX6" fmla="*/ 945969 w 1880664"/>
                    <a:gd name="connsiteY6" fmla="*/ 20131 h 464395"/>
                    <a:gd name="connsiteX7" fmla="*/ 1350741 w 1880664"/>
                    <a:gd name="connsiteY7" fmla="*/ 236610 h 464395"/>
                    <a:gd name="connsiteX8" fmla="*/ 932439 w 1880664"/>
                    <a:gd name="connsiteY8" fmla="*/ 464365 h 464395"/>
                    <a:gd name="connsiteX9" fmla="*/ 391240 w 1880664"/>
                    <a:gd name="connsiteY9" fmla="*/ 243375 h 464395"/>
                    <a:gd name="connsiteX10" fmla="*/ 944842 w 1880664"/>
                    <a:gd name="connsiteY10" fmla="*/ 17876 h 464395"/>
                    <a:gd name="connsiteX11" fmla="*/ 1880664 w 1880664"/>
                    <a:gd name="connsiteY11" fmla="*/ 23513 h 464395"/>
                    <a:gd name="connsiteX12" fmla="*/ 1879537 w 1880664"/>
                    <a:gd name="connsiteY12" fmla="*/ 23513 h 464395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553601 w 1880664"/>
                    <a:gd name="connsiteY4" fmla="*/ 253522 h 464395"/>
                    <a:gd name="connsiteX5" fmla="*/ 945969 w 1880664"/>
                    <a:gd name="connsiteY5" fmla="*/ 20131 h 464395"/>
                    <a:gd name="connsiteX6" fmla="*/ 1350741 w 1880664"/>
                    <a:gd name="connsiteY6" fmla="*/ 236610 h 464395"/>
                    <a:gd name="connsiteX7" fmla="*/ 932439 w 1880664"/>
                    <a:gd name="connsiteY7" fmla="*/ 464365 h 464395"/>
                    <a:gd name="connsiteX8" fmla="*/ 391240 w 1880664"/>
                    <a:gd name="connsiteY8" fmla="*/ 243375 h 464395"/>
                    <a:gd name="connsiteX9" fmla="*/ 944842 w 1880664"/>
                    <a:gd name="connsiteY9" fmla="*/ 17876 h 464395"/>
                    <a:gd name="connsiteX10" fmla="*/ 1880664 w 1880664"/>
                    <a:gd name="connsiteY10" fmla="*/ 23513 h 464395"/>
                    <a:gd name="connsiteX11" fmla="*/ 1879537 w 1880664"/>
                    <a:gd name="connsiteY11" fmla="*/ 23513 h 464395"/>
                    <a:gd name="connsiteX0" fmla="*/ 0 w 1880664"/>
                    <a:gd name="connsiteY0" fmla="*/ 22386 h 464371"/>
                    <a:gd name="connsiteX1" fmla="*/ 956117 w 1880664"/>
                    <a:gd name="connsiteY1" fmla="*/ 16748 h 464371"/>
                    <a:gd name="connsiteX2" fmla="*/ 1509717 w 1880664"/>
                    <a:gd name="connsiteY2" fmla="*/ 249014 h 464371"/>
                    <a:gd name="connsiteX3" fmla="*/ 938077 w 1880664"/>
                    <a:gd name="connsiteY3" fmla="*/ 457600 h 464371"/>
                    <a:gd name="connsiteX4" fmla="*/ 553601 w 1880664"/>
                    <a:gd name="connsiteY4" fmla="*/ 253522 h 464371"/>
                    <a:gd name="connsiteX5" fmla="*/ 945969 w 1880664"/>
                    <a:gd name="connsiteY5" fmla="*/ 20131 h 464371"/>
                    <a:gd name="connsiteX6" fmla="*/ 1350741 w 1880664"/>
                    <a:gd name="connsiteY6" fmla="*/ 236610 h 464371"/>
                    <a:gd name="connsiteX7" fmla="*/ 932439 w 1880664"/>
                    <a:gd name="connsiteY7" fmla="*/ 464365 h 464371"/>
                    <a:gd name="connsiteX8" fmla="*/ 391240 w 1880664"/>
                    <a:gd name="connsiteY8" fmla="*/ 243375 h 464371"/>
                    <a:gd name="connsiteX9" fmla="*/ 948224 w 1880664"/>
                    <a:gd name="connsiteY9" fmla="*/ 963 h 464371"/>
                    <a:gd name="connsiteX10" fmla="*/ 1880664 w 1880664"/>
                    <a:gd name="connsiteY10" fmla="*/ 23513 h 464371"/>
                    <a:gd name="connsiteX11" fmla="*/ 1879537 w 1880664"/>
                    <a:gd name="connsiteY11" fmla="*/ 23513 h 464371"/>
                    <a:gd name="connsiteX0" fmla="*/ 0 w 1880664"/>
                    <a:gd name="connsiteY0" fmla="*/ 22386 h 464371"/>
                    <a:gd name="connsiteX1" fmla="*/ 956117 w 1880664"/>
                    <a:gd name="connsiteY1" fmla="*/ 16748 h 464371"/>
                    <a:gd name="connsiteX2" fmla="*/ 1509717 w 1880664"/>
                    <a:gd name="connsiteY2" fmla="*/ 249014 h 464371"/>
                    <a:gd name="connsiteX3" fmla="*/ 938077 w 1880664"/>
                    <a:gd name="connsiteY3" fmla="*/ 457600 h 464371"/>
                    <a:gd name="connsiteX4" fmla="*/ 553601 w 1880664"/>
                    <a:gd name="connsiteY4" fmla="*/ 253522 h 464371"/>
                    <a:gd name="connsiteX5" fmla="*/ 945969 w 1880664"/>
                    <a:gd name="connsiteY5" fmla="*/ 20131 h 464371"/>
                    <a:gd name="connsiteX6" fmla="*/ 1350741 w 1880664"/>
                    <a:gd name="connsiteY6" fmla="*/ 236610 h 464371"/>
                    <a:gd name="connsiteX7" fmla="*/ 932439 w 1880664"/>
                    <a:gd name="connsiteY7" fmla="*/ 464365 h 464371"/>
                    <a:gd name="connsiteX8" fmla="*/ 391240 w 1880664"/>
                    <a:gd name="connsiteY8" fmla="*/ 243375 h 464371"/>
                    <a:gd name="connsiteX9" fmla="*/ 948224 w 1880664"/>
                    <a:gd name="connsiteY9" fmla="*/ 963 h 464371"/>
                    <a:gd name="connsiteX10" fmla="*/ 1880664 w 1880664"/>
                    <a:gd name="connsiteY10" fmla="*/ 23513 h 464371"/>
                    <a:gd name="connsiteX11" fmla="*/ 1879537 w 1880664"/>
                    <a:gd name="connsiteY11" fmla="*/ 23513 h 464371"/>
                    <a:gd name="connsiteX0" fmla="*/ 0 w 1880664"/>
                    <a:gd name="connsiteY0" fmla="*/ 22386 h 464371"/>
                    <a:gd name="connsiteX1" fmla="*/ 956117 w 1880664"/>
                    <a:gd name="connsiteY1" fmla="*/ 16748 h 464371"/>
                    <a:gd name="connsiteX2" fmla="*/ 1509717 w 1880664"/>
                    <a:gd name="connsiteY2" fmla="*/ 249014 h 464371"/>
                    <a:gd name="connsiteX3" fmla="*/ 938077 w 1880664"/>
                    <a:gd name="connsiteY3" fmla="*/ 457600 h 464371"/>
                    <a:gd name="connsiteX4" fmla="*/ 553601 w 1880664"/>
                    <a:gd name="connsiteY4" fmla="*/ 253522 h 464371"/>
                    <a:gd name="connsiteX5" fmla="*/ 945969 w 1880664"/>
                    <a:gd name="connsiteY5" fmla="*/ 20131 h 464371"/>
                    <a:gd name="connsiteX6" fmla="*/ 1350741 w 1880664"/>
                    <a:gd name="connsiteY6" fmla="*/ 236610 h 464371"/>
                    <a:gd name="connsiteX7" fmla="*/ 932439 w 1880664"/>
                    <a:gd name="connsiteY7" fmla="*/ 464365 h 464371"/>
                    <a:gd name="connsiteX8" fmla="*/ 391240 w 1880664"/>
                    <a:gd name="connsiteY8" fmla="*/ 243375 h 464371"/>
                    <a:gd name="connsiteX9" fmla="*/ 948224 w 1880664"/>
                    <a:gd name="connsiteY9" fmla="*/ 963 h 464371"/>
                    <a:gd name="connsiteX10" fmla="*/ 1880664 w 1880664"/>
                    <a:gd name="connsiteY10" fmla="*/ 23513 h 464371"/>
                    <a:gd name="connsiteX11" fmla="*/ 1879537 w 1880664"/>
                    <a:gd name="connsiteY11" fmla="*/ 23513 h 464371"/>
                    <a:gd name="connsiteX0" fmla="*/ 0 w 1880664"/>
                    <a:gd name="connsiteY0" fmla="*/ 22386 h 464465"/>
                    <a:gd name="connsiteX1" fmla="*/ 956117 w 1880664"/>
                    <a:gd name="connsiteY1" fmla="*/ 16748 h 464465"/>
                    <a:gd name="connsiteX2" fmla="*/ 1509717 w 1880664"/>
                    <a:gd name="connsiteY2" fmla="*/ 249014 h 464465"/>
                    <a:gd name="connsiteX3" fmla="*/ 938077 w 1880664"/>
                    <a:gd name="connsiteY3" fmla="*/ 457600 h 464465"/>
                    <a:gd name="connsiteX4" fmla="*/ 553601 w 1880664"/>
                    <a:gd name="connsiteY4" fmla="*/ 253522 h 464465"/>
                    <a:gd name="connsiteX5" fmla="*/ 945969 w 1880664"/>
                    <a:gd name="connsiteY5" fmla="*/ 20131 h 464465"/>
                    <a:gd name="connsiteX6" fmla="*/ 1350741 w 1880664"/>
                    <a:gd name="connsiteY6" fmla="*/ 236610 h 464465"/>
                    <a:gd name="connsiteX7" fmla="*/ 932439 w 1880664"/>
                    <a:gd name="connsiteY7" fmla="*/ 464365 h 464465"/>
                    <a:gd name="connsiteX8" fmla="*/ 391240 w 1880664"/>
                    <a:gd name="connsiteY8" fmla="*/ 243375 h 464465"/>
                    <a:gd name="connsiteX9" fmla="*/ 948224 w 1880664"/>
                    <a:gd name="connsiteY9" fmla="*/ 963 h 464465"/>
                    <a:gd name="connsiteX10" fmla="*/ 1880664 w 1880664"/>
                    <a:gd name="connsiteY10" fmla="*/ 23513 h 464465"/>
                    <a:gd name="connsiteX11" fmla="*/ 1879537 w 1880664"/>
                    <a:gd name="connsiteY11" fmla="*/ 23513 h 464465"/>
                    <a:gd name="connsiteX0" fmla="*/ 0 w 1880664"/>
                    <a:gd name="connsiteY0" fmla="*/ 22386 h 464465"/>
                    <a:gd name="connsiteX1" fmla="*/ 956117 w 1880664"/>
                    <a:gd name="connsiteY1" fmla="*/ 16748 h 464465"/>
                    <a:gd name="connsiteX2" fmla="*/ 1513099 w 1880664"/>
                    <a:gd name="connsiteY2" fmla="*/ 249014 h 464465"/>
                    <a:gd name="connsiteX3" fmla="*/ 938077 w 1880664"/>
                    <a:gd name="connsiteY3" fmla="*/ 457600 h 464465"/>
                    <a:gd name="connsiteX4" fmla="*/ 553601 w 1880664"/>
                    <a:gd name="connsiteY4" fmla="*/ 253522 h 464465"/>
                    <a:gd name="connsiteX5" fmla="*/ 945969 w 1880664"/>
                    <a:gd name="connsiteY5" fmla="*/ 20131 h 464465"/>
                    <a:gd name="connsiteX6" fmla="*/ 1350741 w 1880664"/>
                    <a:gd name="connsiteY6" fmla="*/ 236610 h 464465"/>
                    <a:gd name="connsiteX7" fmla="*/ 932439 w 1880664"/>
                    <a:gd name="connsiteY7" fmla="*/ 464365 h 464465"/>
                    <a:gd name="connsiteX8" fmla="*/ 391240 w 1880664"/>
                    <a:gd name="connsiteY8" fmla="*/ 243375 h 464465"/>
                    <a:gd name="connsiteX9" fmla="*/ 948224 w 1880664"/>
                    <a:gd name="connsiteY9" fmla="*/ 963 h 464465"/>
                    <a:gd name="connsiteX10" fmla="*/ 1880664 w 1880664"/>
                    <a:gd name="connsiteY10" fmla="*/ 23513 h 464465"/>
                    <a:gd name="connsiteX11" fmla="*/ 1879537 w 1880664"/>
                    <a:gd name="connsiteY11" fmla="*/ 23513 h 464465"/>
                    <a:gd name="connsiteX0" fmla="*/ 0 w 1880664"/>
                    <a:gd name="connsiteY0" fmla="*/ 22386 h 464465"/>
                    <a:gd name="connsiteX1" fmla="*/ 956117 w 1880664"/>
                    <a:gd name="connsiteY1" fmla="*/ 16748 h 464465"/>
                    <a:gd name="connsiteX2" fmla="*/ 1513099 w 1880664"/>
                    <a:gd name="connsiteY2" fmla="*/ 249014 h 464465"/>
                    <a:gd name="connsiteX3" fmla="*/ 938077 w 1880664"/>
                    <a:gd name="connsiteY3" fmla="*/ 457600 h 464465"/>
                    <a:gd name="connsiteX4" fmla="*/ 553601 w 1880664"/>
                    <a:gd name="connsiteY4" fmla="*/ 253522 h 464465"/>
                    <a:gd name="connsiteX5" fmla="*/ 945969 w 1880664"/>
                    <a:gd name="connsiteY5" fmla="*/ 20131 h 464465"/>
                    <a:gd name="connsiteX6" fmla="*/ 1350741 w 1880664"/>
                    <a:gd name="connsiteY6" fmla="*/ 236610 h 464465"/>
                    <a:gd name="connsiteX7" fmla="*/ 932439 w 1880664"/>
                    <a:gd name="connsiteY7" fmla="*/ 464365 h 464465"/>
                    <a:gd name="connsiteX8" fmla="*/ 391240 w 1880664"/>
                    <a:gd name="connsiteY8" fmla="*/ 243375 h 464465"/>
                    <a:gd name="connsiteX9" fmla="*/ 948224 w 1880664"/>
                    <a:gd name="connsiteY9" fmla="*/ 963 h 464465"/>
                    <a:gd name="connsiteX10" fmla="*/ 1880664 w 1880664"/>
                    <a:gd name="connsiteY10" fmla="*/ 23513 h 464465"/>
                    <a:gd name="connsiteX11" fmla="*/ 1879537 w 1880664"/>
                    <a:gd name="connsiteY11" fmla="*/ 23513 h 464465"/>
                    <a:gd name="connsiteX0" fmla="*/ 0 w 1880664"/>
                    <a:gd name="connsiteY0" fmla="*/ 22386 h 464465"/>
                    <a:gd name="connsiteX1" fmla="*/ 956117 w 1880664"/>
                    <a:gd name="connsiteY1" fmla="*/ 16748 h 464465"/>
                    <a:gd name="connsiteX2" fmla="*/ 1513099 w 1880664"/>
                    <a:gd name="connsiteY2" fmla="*/ 249014 h 464465"/>
                    <a:gd name="connsiteX3" fmla="*/ 938077 w 1880664"/>
                    <a:gd name="connsiteY3" fmla="*/ 457600 h 464465"/>
                    <a:gd name="connsiteX4" fmla="*/ 553601 w 1880664"/>
                    <a:gd name="connsiteY4" fmla="*/ 253522 h 464465"/>
                    <a:gd name="connsiteX5" fmla="*/ 945969 w 1880664"/>
                    <a:gd name="connsiteY5" fmla="*/ 20131 h 464465"/>
                    <a:gd name="connsiteX6" fmla="*/ 1350741 w 1880664"/>
                    <a:gd name="connsiteY6" fmla="*/ 236610 h 464465"/>
                    <a:gd name="connsiteX7" fmla="*/ 932439 w 1880664"/>
                    <a:gd name="connsiteY7" fmla="*/ 464365 h 464465"/>
                    <a:gd name="connsiteX8" fmla="*/ 391240 w 1880664"/>
                    <a:gd name="connsiteY8" fmla="*/ 243375 h 464465"/>
                    <a:gd name="connsiteX9" fmla="*/ 948224 w 1880664"/>
                    <a:gd name="connsiteY9" fmla="*/ 963 h 464465"/>
                    <a:gd name="connsiteX10" fmla="*/ 1880664 w 1880664"/>
                    <a:gd name="connsiteY10" fmla="*/ 23513 h 464465"/>
                    <a:gd name="connsiteX11" fmla="*/ 1879537 w 1880664"/>
                    <a:gd name="connsiteY11" fmla="*/ 23513 h 464465"/>
                    <a:gd name="connsiteX0" fmla="*/ 0 w 1880664"/>
                    <a:gd name="connsiteY0" fmla="*/ 24840 h 466919"/>
                    <a:gd name="connsiteX1" fmla="*/ 956117 w 1880664"/>
                    <a:gd name="connsiteY1" fmla="*/ 19202 h 466919"/>
                    <a:gd name="connsiteX2" fmla="*/ 1513099 w 1880664"/>
                    <a:gd name="connsiteY2" fmla="*/ 251468 h 466919"/>
                    <a:gd name="connsiteX3" fmla="*/ 938077 w 1880664"/>
                    <a:gd name="connsiteY3" fmla="*/ 460054 h 466919"/>
                    <a:gd name="connsiteX4" fmla="*/ 553601 w 1880664"/>
                    <a:gd name="connsiteY4" fmla="*/ 255976 h 466919"/>
                    <a:gd name="connsiteX5" fmla="*/ 945969 w 1880664"/>
                    <a:gd name="connsiteY5" fmla="*/ 35 h 466919"/>
                    <a:gd name="connsiteX6" fmla="*/ 1350741 w 1880664"/>
                    <a:gd name="connsiteY6" fmla="*/ 239064 h 466919"/>
                    <a:gd name="connsiteX7" fmla="*/ 932439 w 1880664"/>
                    <a:gd name="connsiteY7" fmla="*/ 466819 h 466919"/>
                    <a:gd name="connsiteX8" fmla="*/ 391240 w 1880664"/>
                    <a:gd name="connsiteY8" fmla="*/ 245829 h 466919"/>
                    <a:gd name="connsiteX9" fmla="*/ 948224 w 1880664"/>
                    <a:gd name="connsiteY9" fmla="*/ 3417 h 466919"/>
                    <a:gd name="connsiteX10" fmla="*/ 1880664 w 1880664"/>
                    <a:gd name="connsiteY10" fmla="*/ 25967 h 466919"/>
                    <a:gd name="connsiteX11" fmla="*/ 1879537 w 1880664"/>
                    <a:gd name="connsiteY11" fmla="*/ 25967 h 466919"/>
                    <a:gd name="connsiteX0" fmla="*/ 0 w 1880664"/>
                    <a:gd name="connsiteY0" fmla="*/ 24918 h 466997"/>
                    <a:gd name="connsiteX1" fmla="*/ 956117 w 1880664"/>
                    <a:gd name="connsiteY1" fmla="*/ 19280 h 466997"/>
                    <a:gd name="connsiteX2" fmla="*/ 1513099 w 1880664"/>
                    <a:gd name="connsiteY2" fmla="*/ 251546 h 466997"/>
                    <a:gd name="connsiteX3" fmla="*/ 938077 w 1880664"/>
                    <a:gd name="connsiteY3" fmla="*/ 460132 h 466997"/>
                    <a:gd name="connsiteX4" fmla="*/ 553601 w 1880664"/>
                    <a:gd name="connsiteY4" fmla="*/ 256054 h 466997"/>
                    <a:gd name="connsiteX5" fmla="*/ 945969 w 1880664"/>
                    <a:gd name="connsiteY5" fmla="*/ 113 h 466997"/>
                    <a:gd name="connsiteX6" fmla="*/ 1350741 w 1880664"/>
                    <a:gd name="connsiteY6" fmla="*/ 239142 h 466997"/>
                    <a:gd name="connsiteX7" fmla="*/ 932439 w 1880664"/>
                    <a:gd name="connsiteY7" fmla="*/ 466897 h 466997"/>
                    <a:gd name="connsiteX8" fmla="*/ 391240 w 1880664"/>
                    <a:gd name="connsiteY8" fmla="*/ 245907 h 466997"/>
                    <a:gd name="connsiteX9" fmla="*/ 948224 w 1880664"/>
                    <a:gd name="connsiteY9" fmla="*/ 3495 h 466997"/>
                    <a:gd name="connsiteX10" fmla="*/ 1880664 w 1880664"/>
                    <a:gd name="connsiteY10" fmla="*/ 26045 h 466997"/>
                    <a:gd name="connsiteX11" fmla="*/ 1879537 w 1880664"/>
                    <a:gd name="connsiteY11" fmla="*/ 26045 h 466997"/>
                    <a:gd name="connsiteX0" fmla="*/ 0 w 1880664"/>
                    <a:gd name="connsiteY0" fmla="*/ 24918 h 467072"/>
                    <a:gd name="connsiteX1" fmla="*/ 956117 w 1880664"/>
                    <a:gd name="connsiteY1" fmla="*/ 19280 h 467072"/>
                    <a:gd name="connsiteX2" fmla="*/ 1513099 w 1880664"/>
                    <a:gd name="connsiteY2" fmla="*/ 251546 h 467072"/>
                    <a:gd name="connsiteX3" fmla="*/ 938077 w 1880664"/>
                    <a:gd name="connsiteY3" fmla="*/ 460132 h 467072"/>
                    <a:gd name="connsiteX4" fmla="*/ 553601 w 1880664"/>
                    <a:gd name="connsiteY4" fmla="*/ 256054 h 467072"/>
                    <a:gd name="connsiteX5" fmla="*/ 945969 w 1880664"/>
                    <a:gd name="connsiteY5" fmla="*/ 113 h 467072"/>
                    <a:gd name="connsiteX6" fmla="*/ 1350741 w 1880664"/>
                    <a:gd name="connsiteY6" fmla="*/ 239142 h 467072"/>
                    <a:gd name="connsiteX7" fmla="*/ 932439 w 1880664"/>
                    <a:gd name="connsiteY7" fmla="*/ 466897 h 467072"/>
                    <a:gd name="connsiteX8" fmla="*/ 391240 w 1880664"/>
                    <a:gd name="connsiteY8" fmla="*/ 245907 h 467072"/>
                    <a:gd name="connsiteX9" fmla="*/ 948224 w 1880664"/>
                    <a:gd name="connsiteY9" fmla="*/ 3495 h 467072"/>
                    <a:gd name="connsiteX10" fmla="*/ 1880664 w 1880664"/>
                    <a:gd name="connsiteY10" fmla="*/ 26045 h 467072"/>
                    <a:gd name="connsiteX11" fmla="*/ 1879537 w 1880664"/>
                    <a:gd name="connsiteY11" fmla="*/ 26045 h 467072"/>
                    <a:gd name="connsiteX0" fmla="*/ 0 w 1880664"/>
                    <a:gd name="connsiteY0" fmla="*/ 40644 h 482798"/>
                    <a:gd name="connsiteX1" fmla="*/ 950480 w 1880664"/>
                    <a:gd name="connsiteY1" fmla="*/ 12456 h 482798"/>
                    <a:gd name="connsiteX2" fmla="*/ 1513099 w 1880664"/>
                    <a:gd name="connsiteY2" fmla="*/ 267272 h 482798"/>
                    <a:gd name="connsiteX3" fmla="*/ 938077 w 1880664"/>
                    <a:gd name="connsiteY3" fmla="*/ 475858 h 482798"/>
                    <a:gd name="connsiteX4" fmla="*/ 553601 w 1880664"/>
                    <a:gd name="connsiteY4" fmla="*/ 271780 h 482798"/>
                    <a:gd name="connsiteX5" fmla="*/ 945969 w 1880664"/>
                    <a:gd name="connsiteY5" fmla="*/ 15839 h 482798"/>
                    <a:gd name="connsiteX6" fmla="*/ 1350741 w 1880664"/>
                    <a:gd name="connsiteY6" fmla="*/ 254868 h 482798"/>
                    <a:gd name="connsiteX7" fmla="*/ 932439 w 1880664"/>
                    <a:gd name="connsiteY7" fmla="*/ 482623 h 482798"/>
                    <a:gd name="connsiteX8" fmla="*/ 391240 w 1880664"/>
                    <a:gd name="connsiteY8" fmla="*/ 261633 h 482798"/>
                    <a:gd name="connsiteX9" fmla="*/ 948224 w 1880664"/>
                    <a:gd name="connsiteY9" fmla="*/ 19221 h 482798"/>
                    <a:gd name="connsiteX10" fmla="*/ 1880664 w 1880664"/>
                    <a:gd name="connsiteY10" fmla="*/ 41771 h 482798"/>
                    <a:gd name="connsiteX11" fmla="*/ 1879537 w 1880664"/>
                    <a:gd name="connsiteY11" fmla="*/ 41771 h 482798"/>
                    <a:gd name="connsiteX0" fmla="*/ 0 w 1880664"/>
                    <a:gd name="connsiteY0" fmla="*/ 28275 h 470429"/>
                    <a:gd name="connsiteX1" fmla="*/ 950480 w 1880664"/>
                    <a:gd name="connsiteY1" fmla="*/ 87 h 470429"/>
                    <a:gd name="connsiteX2" fmla="*/ 1513099 w 1880664"/>
                    <a:gd name="connsiteY2" fmla="*/ 254903 h 470429"/>
                    <a:gd name="connsiteX3" fmla="*/ 938077 w 1880664"/>
                    <a:gd name="connsiteY3" fmla="*/ 463489 h 470429"/>
                    <a:gd name="connsiteX4" fmla="*/ 553601 w 1880664"/>
                    <a:gd name="connsiteY4" fmla="*/ 259411 h 470429"/>
                    <a:gd name="connsiteX5" fmla="*/ 945969 w 1880664"/>
                    <a:gd name="connsiteY5" fmla="*/ 3470 h 470429"/>
                    <a:gd name="connsiteX6" fmla="*/ 1350741 w 1880664"/>
                    <a:gd name="connsiteY6" fmla="*/ 242499 h 470429"/>
                    <a:gd name="connsiteX7" fmla="*/ 932439 w 1880664"/>
                    <a:gd name="connsiteY7" fmla="*/ 470254 h 470429"/>
                    <a:gd name="connsiteX8" fmla="*/ 391240 w 1880664"/>
                    <a:gd name="connsiteY8" fmla="*/ 249264 h 470429"/>
                    <a:gd name="connsiteX9" fmla="*/ 948224 w 1880664"/>
                    <a:gd name="connsiteY9" fmla="*/ 6852 h 470429"/>
                    <a:gd name="connsiteX10" fmla="*/ 1880664 w 1880664"/>
                    <a:gd name="connsiteY10" fmla="*/ 29402 h 470429"/>
                    <a:gd name="connsiteX11" fmla="*/ 1879537 w 1880664"/>
                    <a:gd name="connsiteY11" fmla="*/ 29402 h 470429"/>
                    <a:gd name="connsiteX0" fmla="*/ 0 w 1880664"/>
                    <a:gd name="connsiteY0" fmla="*/ 28275 h 470353"/>
                    <a:gd name="connsiteX1" fmla="*/ 950480 w 1880664"/>
                    <a:gd name="connsiteY1" fmla="*/ 87 h 470353"/>
                    <a:gd name="connsiteX2" fmla="*/ 1513099 w 1880664"/>
                    <a:gd name="connsiteY2" fmla="*/ 254903 h 470353"/>
                    <a:gd name="connsiteX3" fmla="*/ 938077 w 1880664"/>
                    <a:gd name="connsiteY3" fmla="*/ 463489 h 470353"/>
                    <a:gd name="connsiteX4" fmla="*/ 553601 w 1880664"/>
                    <a:gd name="connsiteY4" fmla="*/ 259411 h 470353"/>
                    <a:gd name="connsiteX5" fmla="*/ 945969 w 1880664"/>
                    <a:gd name="connsiteY5" fmla="*/ 3470 h 470353"/>
                    <a:gd name="connsiteX6" fmla="*/ 1350741 w 1880664"/>
                    <a:gd name="connsiteY6" fmla="*/ 242499 h 470353"/>
                    <a:gd name="connsiteX7" fmla="*/ 932439 w 1880664"/>
                    <a:gd name="connsiteY7" fmla="*/ 470254 h 470353"/>
                    <a:gd name="connsiteX8" fmla="*/ 391240 w 1880664"/>
                    <a:gd name="connsiteY8" fmla="*/ 249264 h 470353"/>
                    <a:gd name="connsiteX9" fmla="*/ 948224 w 1880664"/>
                    <a:gd name="connsiteY9" fmla="*/ 14744 h 470353"/>
                    <a:gd name="connsiteX10" fmla="*/ 1880664 w 1880664"/>
                    <a:gd name="connsiteY10" fmla="*/ 29402 h 470353"/>
                    <a:gd name="connsiteX11" fmla="*/ 1879537 w 1880664"/>
                    <a:gd name="connsiteY11" fmla="*/ 29402 h 470353"/>
                    <a:gd name="connsiteX0" fmla="*/ 0 w 1880664"/>
                    <a:gd name="connsiteY0" fmla="*/ 28275 h 470344"/>
                    <a:gd name="connsiteX1" fmla="*/ 950480 w 1880664"/>
                    <a:gd name="connsiteY1" fmla="*/ 87 h 470344"/>
                    <a:gd name="connsiteX2" fmla="*/ 1513099 w 1880664"/>
                    <a:gd name="connsiteY2" fmla="*/ 254903 h 470344"/>
                    <a:gd name="connsiteX3" fmla="*/ 938077 w 1880664"/>
                    <a:gd name="connsiteY3" fmla="*/ 463489 h 470344"/>
                    <a:gd name="connsiteX4" fmla="*/ 553601 w 1880664"/>
                    <a:gd name="connsiteY4" fmla="*/ 259411 h 470344"/>
                    <a:gd name="connsiteX5" fmla="*/ 945969 w 1880664"/>
                    <a:gd name="connsiteY5" fmla="*/ 3470 h 470344"/>
                    <a:gd name="connsiteX6" fmla="*/ 1350741 w 1880664"/>
                    <a:gd name="connsiteY6" fmla="*/ 242499 h 470344"/>
                    <a:gd name="connsiteX7" fmla="*/ 932439 w 1880664"/>
                    <a:gd name="connsiteY7" fmla="*/ 470254 h 470344"/>
                    <a:gd name="connsiteX8" fmla="*/ 391240 w 1880664"/>
                    <a:gd name="connsiteY8" fmla="*/ 249264 h 470344"/>
                    <a:gd name="connsiteX9" fmla="*/ 948224 w 1880664"/>
                    <a:gd name="connsiteY9" fmla="*/ 103816 h 470344"/>
                    <a:gd name="connsiteX10" fmla="*/ 1880664 w 1880664"/>
                    <a:gd name="connsiteY10" fmla="*/ 29402 h 470344"/>
                    <a:gd name="connsiteX11" fmla="*/ 1879537 w 1880664"/>
                    <a:gd name="connsiteY11" fmla="*/ 29402 h 470344"/>
                    <a:gd name="connsiteX0" fmla="*/ 0 w 1880664"/>
                    <a:gd name="connsiteY0" fmla="*/ 28275 h 470344"/>
                    <a:gd name="connsiteX1" fmla="*/ 950480 w 1880664"/>
                    <a:gd name="connsiteY1" fmla="*/ 87 h 470344"/>
                    <a:gd name="connsiteX2" fmla="*/ 1513099 w 1880664"/>
                    <a:gd name="connsiteY2" fmla="*/ 254903 h 470344"/>
                    <a:gd name="connsiteX3" fmla="*/ 938077 w 1880664"/>
                    <a:gd name="connsiteY3" fmla="*/ 463489 h 470344"/>
                    <a:gd name="connsiteX4" fmla="*/ 553601 w 1880664"/>
                    <a:gd name="connsiteY4" fmla="*/ 259411 h 470344"/>
                    <a:gd name="connsiteX5" fmla="*/ 947096 w 1880664"/>
                    <a:gd name="connsiteY5" fmla="*/ 94797 h 470344"/>
                    <a:gd name="connsiteX6" fmla="*/ 1350741 w 1880664"/>
                    <a:gd name="connsiteY6" fmla="*/ 242499 h 470344"/>
                    <a:gd name="connsiteX7" fmla="*/ 932439 w 1880664"/>
                    <a:gd name="connsiteY7" fmla="*/ 470254 h 470344"/>
                    <a:gd name="connsiteX8" fmla="*/ 391240 w 1880664"/>
                    <a:gd name="connsiteY8" fmla="*/ 249264 h 470344"/>
                    <a:gd name="connsiteX9" fmla="*/ 948224 w 1880664"/>
                    <a:gd name="connsiteY9" fmla="*/ 103816 h 470344"/>
                    <a:gd name="connsiteX10" fmla="*/ 1880664 w 1880664"/>
                    <a:gd name="connsiteY10" fmla="*/ 29402 h 470344"/>
                    <a:gd name="connsiteX11" fmla="*/ 1879537 w 1880664"/>
                    <a:gd name="connsiteY11" fmla="*/ 29402 h 470344"/>
                    <a:gd name="connsiteX0" fmla="*/ 0 w 1880664"/>
                    <a:gd name="connsiteY0" fmla="*/ 2925 h 444994"/>
                    <a:gd name="connsiteX1" fmla="*/ 951608 w 1880664"/>
                    <a:gd name="connsiteY1" fmla="*/ 4052 h 444994"/>
                    <a:gd name="connsiteX2" fmla="*/ 1513099 w 1880664"/>
                    <a:gd name="connsiteY2" fmla="*/ 229553 h 444994"/>
                    <a:gd name="connsiteX3" fmla="*/ 938077 w 1880664"/>
                    <a:gd name="connsiteY3" fmla="*/ 438139 h 444994"/>
                    <a:gd name="connsiteX4" fmla="*/ 553601 w 1880664"/>
                    <a:gd name="connsiteY4" fmla="*/ 234061 h 444994"/>
                    <a:gd name="connsiteX5" fmla="*/ 947096 w 1880664"/>
                    <a:gd name="connsiteY5" fmla="*/ 69447 h 444994"/>
                    <a:gd name="connsiteX6" fmla="*/ 1350741 w 1880664"/>
                    <a:gd name="connsiteY6" fmla="*/ 217149 h 444994"/>
                    <a:gd name="connsiteX7" fmla="*/ 932439 w 1880664"/>
                    <a:gd name="connsiteY7" fmla="*/ 444904 h 444994"/>
                    <a:gd name="connsiteX8" fmla="*/ 391240 w 1880664"/>
                    <a:gd name="connsiteY8" fmla="*/ 223914 h 444994"/>
                    <a:gd name="connsiteX9" fmla="*/ 948224 w 1880664"/>
                    <a:gd name="connsiteY9" fmla="*/ 78466 h 444994"/>
                    <a:gd name="connsiteX10" fmla="*/ 1880664 w 1880664"/>
                    <a:gd name="connsiteY10" fmla="*/ 4052 h 444994"/>
                    <a:gd name="connsiteX11" fmla="*/ 1879537 w 1880664"/>
                    <a:gd name="connsiteY11" fmla="*/ 4052 h 444994"/>
                    <a:gd name="connsiteX0" fmla="*/ 0 w 1880664"/>
                    <a:gd name="connsiteY0" fmla="*/ 2925 h 444994"/>
                    <a:gd name="connsiteX1" fmla="*/ 951608 w 1880664"/>
                    <a:gd name="connsiteY1" fmla="*/ 4052 h 444994"/>
                    <a:gd name="connsiteX2" fmla="*/ 1513099 w 1880664"/>
                    <a:gd name="connsiteY2" fmla="*/ 229553 h 444994"/>
                    <a:gd name="connsiteX3" fmla="*/ 938077 w 1880664"/>
                    <a:gd name="connsiteY3" fmla="*/ 438139 h 444994"/>
                    <a:gd name="connsiteX4" fmla="*/ 553601 w 1880664"/>
                    <a:gd name="connsiteY4" fmla="*/ 234061 h 444994"/>
                    <a:gd name="connsiteX5" fmla="*/ 947096 w 1880664"/>
                    <a:gd name="connsiteY5" fmla="*/ 69447 h 444994"/>
                    <a:gd name="connsiteX6" fmla="*/ 1350741 w 1880664"/>
                    <a:gd name="connsiteY6" fmla="*/ 217149 h 444994"/>
                    <a:gd name="connsiteX7" fmla="*/ 932439 w 1880664"/>
                    <a:gd name="connsiteY7" fmla="*/ 444904 h 444994"/>
                    <a:gd name="connsiteX8" fmla="*/ 391240 w 1880664"/>
                    <a:gd name="connsiteY8" fmla="*/ 223914 h 444994"/>
                    <a:gd name="connsiteX9" fmla="*/ 948224 w 1880664"/>
                    <a:gd name="connsiteY9" fmla="*/ 78466 h 444994"/>
                    <a:gd name="connsiteX10" fmla="*/ 1880664 w 1880664"/>
                    <a:gd name="connsiteY10" fmla="*/ 4052 h 444994"/>
                    <a:gd name="connsiteX11" fmla="*/ 1879537 w 1880664"/>
                    <a:gd name="connsiteY11" fmla="*/ 4052 h 444994"/>
                    <a:gd name="connsiteX0" fmla="*/ 0 w 1880664"/>
                    <a:gd name="connsiteY0" fmla="*/ 3196 h 445265"/>
                    <a:gd name="connsiteX1" fmla="*/ 951608 w 1880664"/>
                    <a:gd name="connsiteY1" fmla="*/ 4323 h 445265"/>
                    <a:gd name="connsiteX2" fmla="*/ 1513099 w 1880664"/>
                    <a:gd name="connsiteY2" fmla="*/ 229824 h 445265"/>
                    <a:gd name="connsiteX3" fmla="*/ 938077 w 1880664"/>
                    <a:gd name="connsiteY3" fmla="*/ 438410 h 445265"/>
                    <a:gd name="connsiteX4" fmla="*/ 553601 w 1880664"/>
                    <a:gd name="connsiteY4" fmla="*/ 234332 h 445265"/>
                    <a:gd name="connsiteX5" fmla="*/ 947096 w 1880664"/>
                    <a:gd name="connsiteY5" fmla="*/ 69718 h 445265"/>
                    <a:gd name="connsiteX6" fmla="*/ 1350741 w 1880664"/>
                    <a:gd name="connsiteY6" fmla="*/ 217420 h 445265"/>
                    <a:gd name="connsiteX7" fmla="*/ 932439 w 1880664"/>
                    <a:gd name="connsiteY7" fmla="*/ 445175 h 445265"/>
                    <a:gd name="connsiteX8" fmla="*/ 391240 w 1880664"/>
                    <a:gd name="connsiteY8" fmla="*/ 224185 h 445265"/>
                    <a:gd name="connsiteX9" fmla="*/ 948224 w 1880664"/>
                    <a:gd name="connsiteY9" fmla="*/ 78737 h 445265"/>
                    <a:gd name="connsiteX10" fmla="*/ 1880664 w 1880664"/>
                    <a:gd name="connsiteY10" fmla="*/ 4323 h 445265"/>
                    <a:gd name="connsiteX11" fmla="*/ 1879537 w 1880664"/>
                    <a:gd name="connsiteY11" fmla="*/ 4323 h 445265"/>
                    <a:gd name="connsiteX0" fmla="*/ 0 w 1880664"/>
                    <a:gd name="connsiteY0" fmla="*/ 3196 h 445265"/>
                    <a:gd name="connsiteX1" fmla="*/ 951608 w 1880664"/>
                    <a:gd name="connsiteY1" fmla="*/ 4323 h 445265"/>
                    <a:gd name="connsiteX2" fmla="*/ 1513099 w 1880664"/>
                    <a:gd name="connsiteY2" fmla="*/ 229824 h 445265"/>
                    <a:gd name="connsiteX3" fmla="*/ 938077 w 1880664"/>
                    <a:gd name="connsiteY3" fmla="*/ 438410 h 445265"/>
                    <a:gd name="connsiteX4" fmla="*/ 553601 w 1880664"/>
                    <a:gd name="connsiteY4" fmla="*/ 234332 h 445265"/>
                    <a:gd name="connsiteX5" fmla="*/ 947096 w 1880664"/>
                    <a:gd name="connsiteY5" fmla="*/ 69718 h 445265"/>
                    <a:gd name="connsiteX6" fmla="*/ 1350741 w 1880664"/>
                    <a:gd name="connsiteY6" fmla="*/ 217420 h 445265"/>
                    <a:gd name="connsiteX7" fmla="*/ 932439 w 1880664"/>
                    <a:gd name="connsiteY7" fmla="*/ 445175 h 445265"/>
                    <a:gd name="connsiteX8" fmla="*/ 391240 w 1880664"/>
                    <a:gd name="connsiteY8" fmla="*/ 224185 h 445265"/>
                    <a:gd name="connsiteX9" fmla="*/ 948224 w 1880664"/>
                    <a:gd name="connsiteY9" fmla="*/ 78737 h 445265"/>
                    <a:gd name="connsiteX10" fmla="*/ 1880664 w 1880664"/>
                    <a:gd name="connsiteY10" fmla="*/ 4323 h 445265"/>
                    <a:gd name="connsiteX11" fmla="*/ 1879537 w 1880664"/>
                    <a:gd name="connsiteY11" fmla="*/ 4323 h 445265"/>
                    <a:gd name="connsiteX0" fmla="*/ 0 w 1880664"/>
                    <a:gd name="connsiteY0" fmla="*/ 3196 h 445260"/>
                    <a:gd name="connsiteX1" fmla="*/ 951608 w 1880664"/>
                    <a:gd name="connsiteY1" fmla="*/ 4323 h 445260"/>
                    <a:gd name="connsiteX2" fmla="*/ 1513099 w 1880664"/>
                    <a:gd name="connsiteY2" fmla="*/ 229824 h 445260"/>
                    <a:gd name="connsiteX3" fmla="*/ 938077 w 1880664"/>
                    <a:gd name="connsiteY3" fmla="*/ 438410 h 445260"/>
                    <a:gd name="connsiteX4" fmla="*/ 553601 w 1880664"/>
                    <a:gd name="connsiteY4" fmla="*/ 234332 h 445260"/>
                    <a:gd name="connsiteX5" fmla="*/ 947096 w 1880664"/>
                    <a:gd name="connsiteY5" fmla="*/ 69718 h 445260"/>
                    <a:gd name="connsiteX6" fmla="*/ 1350741 w 1880664"/>
                    <a:gd name="connsiteY6" fmla="*/ 217420 h 445260"/>
                    <a:gd name="connsiteX7" fmla="*/ 932439 w 1880664"/>
                    <a:gd name="connsiteY7" fmla="*/ 445175 h 445260"/>
                    <a:gd name="connsiteX8" fmla="*/ 391240 w 1880664"/>
                    <a:gd name="connsiteY8" fmla="*/ 224185 h 445260"/>
                    <a:gd name="connsiteX9" fmla="*/ 964009 w 1880664"/>
                    <a:gd name="connsiteY9" fmla="*/ 141877 h 445260"/>
                    <a:gd name="connsiteX10" fmla="*/ 1880664 w 1880664"/>
                    <a:gd name="connsiteY10" fmla="*/ 4323 h 445260"/>
                    <a:gd name="connsiteX11" fmla="*/ 1879537 w 1880664"/>
                    <a:gd name="connsiteY11" fmla="*/ 4323 h 445260"/>
                    <a:gd name="connsiteX0" fmla="*/ 0 w 1880664"/>
                    <a:gd name="connsiteY0" fmla="*/ 3196 h 445260"/>
                    <a:gd name="connsiteX1" fmla="*/ 951608 w 1880664"/>
                    <a:gd name="connsiteY1" fmla="*/ 4323 h 445260"/>
                    <a:gd name="connsiteX2" fmla="*/ 1513099 w 1880664"/>
                    <a:gd name="connsiteY2" fmla="*/ 229824 h 445260"/>
                    <a:gd name="connsiteX3" fmla="*/ 938077 w 1880664"/>
                    <a:gd name="connsiteY3" fmla="*/ 438410 h 445260"/>
                    <a:gd name="connsiteX4" fmla="*/ 553601 w 1880664"/>
                    <a:gd name="connsiteY4" fmla="*/ 234332 h 445260"/>
                    <a:gd name="connsiteX5" fmla="*/ 951606 w 1880664"/>
                    <a:gd name="connsiteY5" fmla="*/ 2068 h 445260"/>
                    <a:gd name="connsiteX6" fmla="*/ 1350741 w 1880664"/>
                    <a:gd name="connsiteY6" fmla="*/ 217420 h 445260"/>
                    <a:gd name="connsiteX7" fmla="*/ 932439 w 1880664"/>
                    <a:gd name="connsiteY7" fmla="*/ 445175 h 445260"/>
                    <a:gd name="connsiteX8" fmla="*/ 391240 w 1880664"/>
                    <a:gd name="connsiteY8" fmla="*/ 224185 h 445260"/>
                    <a:gd name="connsiteX9" fmla="*/ 964009 w 1880664"/>
                    <a:gd name="connsiteY9" fmla="*/ 141877 h 445260"/>
                    <a:gd name="connsiteX10" fmla="*/ 1880664 w 1880664"/>
                    <a:gd name="connsiteY10" fmla="*/ 4323 h 445260"/>
                    <a:gd name="connsiteX11" fmla="*/ 1879537 w 1880664"/>
                    <a:gd name="connsiteY11" fmla="*/ 4323 h 445260"/>
                    <a:gd name="connsiteX0" fmla="*/ 0 w 1880664"/>
                    <a:gd name="connsiteY0" fmla="*/ 3196 h 445260"/>
                    <a:gd name="connsiteX1" fmla="*/ 951608 w 1880664"/>
                    <a:gd name="connsiteY1" fmla="*/ 4323 h 445260"/>
                    <a:gd name="connsiteX2" fmla="*/ 1513099 w 1880664"/>
                    <a:gd name="connsiteY2" fmla="*/ 229824 h 445260"/>
                    <a:gd name="connsiteX3" fmla="*/ 938077 w 1880664"/>
                    <a:gd name="connsiteY3" fmla="*/ 438410 h 445260"/>
                    <a:gd name="connsiteX4" fmla="*/ 553601 w 1880664"/>
                    <a:gd name="connsiteY4" fmla="*/ 234332 h 445260"/>
                    <a:gd name="connsiteX5" fmla="*/ 951606 w 1880664"/>
                    <a:gd name="connsiteY5" fmla="*/ 2068 h 445260"/>
                    <a:gd name="connsiteX6" fmla="*/ 1350741 w 1880664"/>
                    <a:gd name="connsiteY6" fmla="*/ 217420 h 445260"/>
                    <a:gd name="connsiteX7" fmla="*/ 932439 w 1880664"/>
                    <a:gd name="connsiteY7" fmla="*/ 445175 h 445260"/>
                    <a:gd name="connsiteX8" fmla="*/ 391240 w 1880664"/>
                    <a:gd name="connsiteY8" fmla="*/ 224185 h 445260"/>
                    <a:gd name="connsiteX9" fmla="*/ 964009 w 1880664"/>
                    <a:gd name="connsiteY9" fmla="*/ 141877 h 445260"/>
                    <a:gd name="connsiteX10" fmla="*/ 1880664 w 1880664"/>
                    <a:gd name="connsiteY10" fmla="*/ 4323 h 445260"/>
                    <a:gd name="connsiteX11" fmla="*/ 1879537 w 1880664"/>
                    <a:gd name="connsiteY11" fmla="*/ 4323 h 445260"/>
                    <a:gd name="connsiteX0" fmla="*/ 0 w 1880664"/>
                    <a:gd name="connsiteY0" fmla="*/ 3196 h 445260"/>
                    <a:gd name="connsiteX1" fmla="*/ 951608 w 1880664"/>
                    <a:gd name="connsiteY1" fmla="*/ 4323 h 445260"/>
                    <a:gd name="connsiteX2" fmla="*/ 1513099 w 1880664"/>
                    <a:gd name="connsiteY2" fmla="*/ 229824 h 445260"/>
                    <a:gd name="connsiteX3" fmla="*/ 938077 w 1880664"/>
                    <a:gd name="connsiteY3" fmla="*/ 438410 h 445260"/>
                    <a:gd name="connsiteX4" fmla="*/ 553601 w 1880664"/>
                    <a:gd name="connsiteY4" fmla="*/ 234332 h 445260"/>
                    <a:gd name="connsiteX5" fmla="*/ 951606 w 1880664"/>
                    <a:gd name="connsiteY5" fmla="*/ 2068 h 445260"/>
                    <a:gd name="connsiteX6" fmla="*/ 1350741 w 1880664"/>
                    <a:gd name="connsiteY6" fmla="*/ 217420 h 445260"/>
                    <a:gd name="connsiteX7" fmla="*/ 932439 w 1880664"/>
                    <a:gd name="connsiteY7" fmla="*/ 445175 h 445260"/>
                    <a:gd name="connsiteX8" fmla="*/ 391240 w 1880664"/>
                    <a:gd name="connsiteY8" fmla="*/ 224185 h 445260"/>
                    <a:gd name="connsiteX9" fmla="*/ 964009 w 1880664"/>
                    <a:gd name="connsiteY9" fmla="*/ 141877 h 445260"/>
                    <a:gd name="connsiteX10" fmla="*/ 1880664 w 1880664"/>
                    <a:gd name="connsiteY10" fmla="*/ 4323 h 445260"/>
                    <a:gd name="connsiteX11" fmla="*/ 1879537 w 1880664"/>
                    <a:gd name="connsiteY11" fmla="*/ 4323 h 445260"/>
                    <a:gd name="connsiteX0" fmla="*/ 0 w 1880664"/>
                    <a:gd name="connsiteY0" fmla="*/ 3196 h 445260"/>
                    <a:gd name="connsiteX1" fmla="*/ 951608 w 1880664"/>
                    <a:gd name="connsiteY1" fmla="*/ 4323 h 445260"/>
                    <a:gd name="connsiteX2" fmla="*/ 1513099 w 1880664"/>
                    <a:gd name="connsiteY2" fmla="*/ 229824 h 445260"/>
                    <a:gd name="connsiteX3" fmla="*/ 938077 w 1880664"/>
                    <a:gd name="connsiteY3" fmla="*/ 438410 h 445260"/>
                    <a:gd name="connsiteX4" fmla="*/ 553601 w 1880664"/>
                    <a:gd name="connsiteY4" fmla="*/ 234332 h 445260"/>
                    <a:gd name="connsiteX5" fmla="*/ 951606 w 1880664"/>
                    <a:gd name="connsiteY5" fmla="*/ 2068 h 445260"/>
                    <a:gd name="connsiteX6" fmla="*/ 1350741 w 1880664"/>
                    <a:gd name="connsiteY6" fmla="*/ 217420 h 445260"/>
                    <a:gd name="connsiteX7" fmla="*/ 932439 w 1880664"/>
                    <a:gd name="connsiteY7" fmla="*/ 445175 h 445260"/>
                    <a:gd name="connsiteX8" fmla="*/ 391240 w 1880664"/>
                    <a:gd name="connsiteY8" fmla="*/ 224185 h 445260"/>
                    <a:gd name="connsiteX9" fmla="*/ 964009 w 1880664"/>
                    <a:gd name="connsiteY9" fmla="*/ 141877 h 445260"/>
                    <a:gd name="connsiteX10" fmla="*/ 1880664 w 1880664"/>
                    <a:gd name="connsiteY10" fmla="*/ 4323 h 445260"/>
                    <a:gd name="connsiteX11" fmla="*/ 1879537 w 1880664"/>
                    <a:gd name="connsiteY11" fmla="*/ 4323 h 445260"/>
                    <a:gd name="connsiteX0" fmla="*/ 0 w 1880664"/>
                    <a:gd name="connsiteY0" fmla="*/ 7894 h 449972"/>
                    <a:gd name="connsiteX1" fmla="*/ 951608 w 1880664"/>
                    <a:gd name="connsiteY1" fmla="*/ 9021 h 449972"/>
                    <a:gd name="connsiteX2" fmla="*/ 1513099 w 1880664"/>
                    <a:gd name="connsiteY2" fmla="*/ 234522 h 449972"/>
                    <a:gd name="connsiteX3" fmla="*/ 938077 w 1880664"/>
                    <a:gd name="connsiteY3" fmla="*/ 443108 h 449972"/>
                    <a:gd name="connsiteX4" fmla="*/ 553601 w 1880664"/>
                    <a:gd name="connsiteY4" fmla="*/ 239030 h 449972"/>
                    <a:gd name="connsiteX5" fmla="*/ 951606 w 1880664"/>
                    <a:gd name="connsiteY5" fmla="*/ 6766 h 449972"/>
                    <a:gd name="connsiteX6" fmla="*/ 1350741 w 1880664"/>
                    <a:gd name="connsiteY6" fmla="*/ 222118 h 449972"/>
                    <a:gd name="connsiteX7" fmla="*/ 932439 w 1880664"/>
                    <a:gd name="connsiteY7" fmla="*/ 449873 h 449972"/>
                    <a:gd name="connsiteX8" fmla="*/ 391240 w 1880664"/>
                    <a:gd name="connsiteY8" fmla="*/ 228883 h 449972"/>
                    <a:gd name="connsiteX9" fmla="*/ 945969 w 1880664"/>
                    <a:gd name="connsiteY9" fmla="*/ 0 h 449972"/>
                    <a:gd name="connsiteX10" fmla="*/ 1880664 w 1880664"/>
                    <a:gd name="connsiteY10" fmla="*/ 9021 h 449972"/>
                    <a:gd name="connsiteX11" fmla="*/ 1879537 w 1880664"/>
                    <a:gd name="connsiteY11" fmla="*/ 9021 h 449972"/>
                    <a:gd name="connsiteX0" fmla="*/ 0 w 1880664"/>
                    <a:gd name="connsiteY0" fmla="*/ 7894 h 449972"/>
                    <a:gd name="connsiteX1" fmla="*/ 951608 w 1880664"/>
                    <a:gd name="connsiteY1" fmla="*/ 9021 h 449972"/>
                    <a:gd name="connsiteX2" fmla="*/ 1513099 w 1880664"/>
                    <a:gd name="connsiteY2" fmla="*/ 234522 h 449972"/>
                    <a:gd name="connsiteX3" fmla="*/ 938077 w 1880664"/>
                    <a:gd name="connsiteY3" fmla="*/ 443108 h 449972"/>
                    <a:gd name="connsiteX4" fmla="*/ 553601 w 1880664"/>
                    <a:gd name="connsiteY4" fmla="*/ 239030 h 449972"/>
                    <a:gd name="connsiteX5" fmla="*/ 951606 w 1880664"/>
                    <a:gd name="connsiteY5" fmla="*/ 6766 h 449972"/>
                    <a:gd name="connsiteX6" fmla="*/ 1350741 w 1880664"/>
                    <a:gd name="connsiteY6" fmla="*/ 222118 h 449972"/>
                    <a:gd name="connsiteX7" fmla="*/ 932439 w 1880664"/>
                    <a:gd name="connsiteY7" fmla="*/ 449873 h 449972"/>
                    <a:gd name="connsiteX8" fmla="*/ 391240 w 1880664"/>
                    <a:gd name="connsiteY8" fmla="*/ 228883 h 449972"/>
                    <a:gd name="connsiteX9" fmla="*/ 945969 w 1880664"/>
                    <a:gd name="connsiteY9" fmla="*/ 0 h 449972"/>
                    <a:gd name="connsiteX10" fmla="*/ 1880664 w 1880664"/>
                    <a:gd name="connsiteY10" fmla="*/ 9021 h 449972"/>
                    <a:gd name="connsiteX11" fmla="*/ 1879537 w 1880664"/>
                    <a:gd name="connsiteY11" fmla="*/ 9021 h 449972"/>
                    <a:gd name="connsiteX0" fmla="*/ 0 w 1880664"/>
                    <a:gd name="connsiteY0" fmla="*/ 7894 h 449972"/>
                    <a:gd name="connsiteX1" fmla="*/ 951608 w 1880664"/>
                    <a:gd name="connsiteY1" fmla="*/ 9021 h 449972"/>
                    <a:gd name="connsiteX2" fmla="*/ 1513099 w 1880664"/>
                    <a:gd name="connsiteY2" fmla="*/ 234522 h 449972"/>
                    <a:gd name="connsiteX3" fmla="*/ 938077 w 1880664"/>
                    <a:gd name="connsiteY3" fmla="*/ 443108 h 449972"/>
                    <a:gd name="connsiteX4" fmla="*/ 553601 w 1880664"/>
                    <a:gd name="connsiteY4" fmla="*/ 239030 h 449972"/>
                    <a:gd name="connsiteX5" fmla="*/ 951606 w 1880664"/>
                    <a:gd name="connsiteY5" fmla="*/ 6766 h 449972"/>
                    <a:gd name="connsiteX6" fmla="*/ 1350741 w 1880664"/>
                    <a:gd name="connsiteY6" fmla="*/ 222118 h 449972"/>
                    <a:gd name="connsiteX7" fmla="*/ 932439 w 1880664"/>
                    <a:gd name="connsiteY7" fmla="*/ 449873 h 449972"/>
                    <a:gd name="connsiteX8" fmla="*/ 391240 w 1880664"/>
                    <a:gd name="connsiteY8" fmla="*/ 228883 h 449972"/>
                    <a:gd name="connsiteX9" fmla="*/ 945969 w 1880664"/>
                    <a:gd name="connsiteY9" fmla="*/ 0 h 449972"/>
                    <a:gd name="connsiteX10" fmla="*/ 1880664 w 1880664"/>
                    <a:gd name="connsiteY10" fmla="*/ 9021 h 449972"/>
                    <a:gd name="connsiteX11" fmla="*/ 1879537 w 1880664"/>
                    <a:gd name="connsiteY11" fmla="*/ 9021 h 449972"/>
                    <a:gd name="connsiteX0" fmla="*/ 0 w 1880664"/>
                    <a:gd name="connsiteY0" fmla="*/ 7894 h 540138"/>
                    <a:gd name="connsiteX1" fmla="*/ 951608 w 1880664"/>
                    <a:gd name="connsiteY1" fmla="*/ 9021 h 540138"/>
                    <a:gd name="connsiteX2" fmla="*/ 1513099 w 1880664"/>
                    <a:gd name="connsiteY2" fmla="*/ 234522 h 540138"/>
                    <a:gd name="connsiteX3" fmla="*/ 938077 w 1880664"/>
                    <a:gd name="connsiteY3" fmla="*/ 443108 h 540138"/>
                    <a:gd name="connsiteX4" fmla="*/ 553601 w 1880664"/>
                    <a:gd name="connsiteY4" fmla="*/ 239030 h 540138"/>
                    <a:gd name="connsiteX5" fmla="*/ 951606 w 1880664"/>
                    <a:gd name="connsiteY5" fmla="*/ 6766 h 540138"/>
                    <a:gd name="connsiteX6" fmla="*/ 1350741 w 1880664"/>
                    <a:gd name="connsiteY6" fmla="*/ 222118 h 540138"/>
                    <a:gd name="connsiteX7" fmla="*/ 935821 w 1880664"/>
                    <a:gd name="connsiteY7" fmla="*/ 540072 h 540138"/>
                    <a:gd name="connsiteX8" fmla="*/ 391240 w 1880664"/>
                    <a:gd name="connsiteY8" fmla="*/ 228883 h 540138"/>
                    <a:gd name="connsiteX9" fmla="*/ 945969 w 1880664"/>
                    <a:gd name="connsiteY9" fmla="*/ 0 h 540138"/>
                    <a:gd name="connsiteX10" fmla="*/ 1880664 w 1880664"/>
                    <a:gd name="connsiteY10" fmla="*/ 9021 h 540138"/>
                    <a:gd name="connsiteX11" fmla="*/ 1879537 w 1880664"/>
                    <a:gd name="connsiteY11" fmla="*/ 9021 h 540138"/>
                    <a:gd name="connsiteX0" fmla="*/ 0 w 1880664"/>
                    <a:gd name="connsiteY0" fmla="*/ 7894 h 540138"/>
                    <a:gd name="connsiteX1" fmla="*/ 951608 w 1880664"/>
                    <a:gd name="connsiteY1" fmla="*/ 9021 h 540138"/>
                    <a:gd name="connsiteX2" fmla="*/ 1513099 w 1880664"/>
                    <a:gd name="connsiteY2" fmla="*/ 234522 h 540138"/>
                    <a:gd name="connsiteX3" fmla="*/ 938077 w 1880664"/>
                    <a:gd name="connsiteY3" fmla="*/ 373203 h 540138"/>
                    <a:gd name="connsiteX4" fmla="*/ 553601 w 1880664"/>
                    <a:gd name="connsiteY4" fmla="*/ 239030 h 540138"/>
                    <a:gd name="connsiteX5" fmla="*/ 951606 w 1880664"/>
                    <a:gd name="connsiteY5" fmla="*/ 6766 h 540138"/>
                    <a:gd name="connsiteX6" fmla="*/ 1350741 w 1880664"/>
                    <a:gd name="connsiteY6" fmla="*/ 222118 h 540138"/>
                    <a:gd name="connsiteX7" fmla="*/ 935821 w 1880664"/>
                    <a:gd name="connsiteY7" fmla="*/ 540072 h 540138"/>
                    <a:gd name="connsiteX8" fmla="*/ 391240 w 1880664"/>
                    <a:gd name="connsiteY8" fmla="*/ 228883 h 540138"/>
                    <a:gd name="connsiteX9" fmla="*/ 945969 w 1880664"/>
                    <a:gd name="connsiteY9" fmla="*/ 0 h 540138"/>
                    <a:gd name="connsiteX10" fmla="*/ 1880664 w 1880664"/>
                    <a:gd name="connsiteY10" fmla="*/ 9021 h 540138"/>
                    <a:gd name="connsiteX11" fmla="*/ 1879537 w 1880664"/>
                    <a:gd name="connsiteY11" fmla="*/ 9021 h 540138"/>
                    <a:gd name="connsiteX0" fmla="*/ 0 w 1880664"/>
                    <a:gd name="connsiteY0" fmla="*/ 7894 h 540138"/>
                    <a:gd name="connsiteX1" fmla="*/ 951608 w 1880664"/>
                    <a:gd name="connsiteY1" fmla="*/ 9021 h 540138"/>
                    <a:gd name="connsiteX2" fmla="*/ 1513099 w 1880664"/>
                    <a:gd name="connsiteY2" fmla="*/ 234522 h 540138"/>
                    <a:gd name="connsiteX3" fmla="*/ 936950 w 1880664"/>
                    <a:gd name="connsiteY3" fmla="*/ 444236 h 540138"/>
                    <a:gd name="connsiteX4" fmla="*/ 553601 w 1880664"/>
                    <a:gd name="connsiteY4" fmla="*/ 239030 h 540138"/>
                    <a:gd name="connsiteX5" fmla="*/ 951606 w 1880664"/>
                    <a:gd name="connsiteY5" fmla="*/ 6766 h 540138"/>
                    <a:gd name="connsiteX6" fmla="*/ 1350741 w 1880664"/>
                    <a:gd name="connsiteY6" fmla="*/ 222118 h 540138"/>
                    <a:gd name="connsiteX7" fmla="*/ 935821 w 1880664"/>
                    <a:gd name="connsiteY7" fmla="*/ 540072 h 540138"/>
                    <a:gd name="connsiteX8" fmla="*/ 391240 w 1880664"/>
                    <a:gd name="connsiteY8" fmla="*/ 228883 h 540138"/>
                    <a:gd name="connsiteX9" fmla="*/ 945969 w 1880664"/>
                    <a:gd name="connsiteY9" fmla="*/ 0 h 540138"/>
                    <a:gd name="connsiteX10" fmla="*/ 1880664 w 1880664"/>
                    <a:gd name="connsiteY10" fmla="*/ 9021 h 540138"/>
                    <a:gd name="connsiteX11" fmla="*/ 1879537 w 1880664"/>
                    <a:gd name="connsiteY11" fmla="*/ 9021 h 540138"/>
                    <a:gd name="connsiteX0" fmla="*/ 0 w 1880664"/>
                    <a:gd name="connsiteY0" fmla="*/ 7894 h 540138"/>
                    <a:gd name="connsiteX1" fmla="*/ 951608 w 1880664"/>
                    <a:gd name="connsiteY1" fmla="*/ 9021 h 540138"/>
                    <a:gd name="connsiteX2" fmla="*/ 1513099 w 1880664"/>
                    <a:gd name="connsiteY2" fmla="*/ 234522 h 540138"/>
                    <a:gd name="connsiteX3" fmla="*/ 936950 w 1880664"/>
                    <a:gd name="connsiteY3" fmla="*/ 444236 h 540138"/>
                    <a:gd name="connsiteX4" fmla="*/ 553601 w 1880664"/>
                    <a:gd name="connsiteY4" fmla="*/ 239030 h 540138"/>
                    <a:gd name="connsiteX5" fmla="*/ 951606 w 1880664"/>
                    <a:gd name="connsiteY5" fmla="*/ 6766 h 540138"/>
                    <a:gd name="connsiteX6" fmla="*/ 1350741 w 1880664"/>
                    <a:gd name="connsiteY6" fmla="*/ 222118 h 540138"/>
                    <a:gd name="connsiteX7" fmla="*/ 935821 w 1880664"/>
                    <a:gd name="connsiteY7" fmla="*/ 540072 h 540138"/>
                    <a:gd name="connsiteX8" fmla="*/ 391240 w 1880664"/>
                    <a:gd name="connsiteY8" fmla="*/ 228883 h 540138"/>
                    <a:gd name="connsiteX9" fmla="*/ 1132006 w 1880664"/>
                    <a:gd name="connsiteY9" fmla="*/ 0 h 540138"/>
                    <a:gd name="connsiteX10" fmla="*/ 1880664 w 1880664"/>
                    <a:gd name="connsiteY10" fmla="*/ 9021 h 540138"/>
                    <a:gd name="connsiteX11" fmla="*/ 1879537 w 1880664"/>
                    <a:gd name="connsiteY11" fmla="*/ 9021 h 540138"/>
                    <a:gd name="connsiteX0" fmla="*/ 0 w 1880664"/>
                    <a:gd name="connsiteY0" fmla="*/ 142066 h 674317"/>
                    <a:gd name="connsiteX1" fmla="*/ 95160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51606 w 1880664"/>
                    <a:gd name="connsiteY5" fmla="*/ 140938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95160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50478 w 1880664"/>
                    <a:gd name="connsiteY5" fmla="*/ 140938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95160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8127 w 1880664"/>
                    <a:gd name="connsiteY5" fmla="*/ 148830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8127 w 1880664"/>
                    <a:gd name="connsiteY5" fmla="*/ 148830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3617 w 1880664"/>
                    <a:gd name="connsiteY5" fmla="*/ 148830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3617 w 1880664"/>
                    <a:gd name="connsiteY5" fmla="*/ 143192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3617 w 1880664"/>
                    <a:gd name="connsiteY5" fmla="*/ 143192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3617 w 1880664"/>
                    <a:gd name="connsiteY5" fmla="*/ 143192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66564 w 1947228"/>
                    <a:gd name="connsiteY0" fmla="*/ 142066 h 674317"/>
                    <a:gd name="connsiteX1" fmla="*/ 77298 w 1947228"/>
                    <a:gd name="connsiteY1" fmla="*/ 142855 h 674317"/>
                    <a:gd name="connsiteX2" fmla="*/ 1076802 w 1947228"/>
                    <a:gd name="connsiteY2" fmla="*/ 143193 h 674317"/>
                    <a:gd name="connsiteX3" fmla="*/ 1579663 w 1947228"/>
                    <a:gd name="connsiteY3" fmla="*/ 368694 h 674317"/>
                    <a:gd name="connsiteX4" fmla="*/ 1086948 w 1947228"/>
                    <a:gd name="connsiteY4" fmla="*/ 578408 h 674317"/>
                    <a:gd name="connsiteX5" fmla="*/ 620165 w 1947228"/>
                    <a:gd name="connsiteY5" fmla="*/ 373202 h 674317"/>
                    <a:gd name="connsiteX6" fmla="*/ 1080181 w 1947228"/>
                    <a:gd name="connsiteY6" fmla="*/ 143192 h 674317"/>
                    <a:gd name="connsiteX7" fmla="*/ 1417305 w 1947228"/>
                    <a:gd name="connsiteY7" fmla="*/ 356290 h 674317"/>
                    <a:gd name="connsiteX8" fmla="*/ 1002385 w 1947228"/>
                    <a:gd name="connsiteY8" fmla="*/ 674244 h 674317"/>
                    <a:gd name="connsiteX9" fmla="*/ 457804 w 1947228"/>
                    <a:gd name="connsiteY9" fmla="*/ 363055 h 674317"/>
                    <a:gd name="connsiteX10" fmla="*/ 1045231 w 1947228"/>
                    <a:gd name="connsiteY10" fmla="*/ 0 h 674317"/>
                    <a:gd name="connsiteX11" fmla="*/ 1947228 w 1947228"/>
                    <a:gd name="connsiteY11" fmla="*/ 143193 h 674317"/>
                    <a:gd name="connsiteX12" fmla="*/ 1946101 w 1947228"/>
                    <a:gd name="connsiteY12" fmla="*/ 143193 h 674317"/>
                    <a:gd name="connsiteX0" fmla="*/ 0 w 1880664"/>
                    <a:gd name="connsiteY0" fmla="*/ 142066 h 674317"/>
                    <a:gd name="connsiteX1" fmla="*/ 261038 w 1880664"/>
                    <a:gd name="connsiteY1" fmla="*/ 237565 h 674317"/>
                    <a:gd name="connsiteX2" fmla="*/ 1010238 w 1880664"/>
                    <a:gd name="connsiteY2" fmla="*/ 143193 h 674317"/>
                    <a:gd name="connsiteX3" fmla="*/ 1513099 w 1880664"/>
                    <a:gd name="connsiteY3" fmla="*/ 368694 h 674317"/>
                    <a:gd name="connsiteX4" fmla="*/ 1020384 w 1880664"/>
                    <a:gd name="connsiteY4" fmla="*/ 578408 h 674317"/>
                    <a:gd name="connsiteX5" fmla="*/ 553601 w 1880664"/>
                    <a:gd name="connsiteY5" fmla="*/ 373202 h 674317"/>
                    <a:gd name="connsiteX6" fmla="*/ 1013617 w 1880664"/>
                    <a:gd name="connsiteY6" fmla="*/ 143192 h 674317"/>
                    <a:gd name="connsiteX7" fmla="*/ 1350741 w 1880664"/>
                    <a:gd name="connsiteY7" fmla="*/ 356290 h 674317"/>
                    <a:gd name="connsiteX8" fmla="*/ 935821 w 1880664"/>
                    <a:gd name="connsiteY8" fmla="*/ 674244 h 674317"/>
                    <a:gd name="connsiteX9" fmla="*/ 391240 w 1880664"/>
                    <a:gd name="connsiteY9" fmla="*/ 363055 h 674317"/>
                    <a:gd name="connsiteX10" fmla="*/ 978667 w 1880664"/>
                    <a:gd name="connsiteY10" fmla="*/ 0 h 674317"/>
                    <a:gd name="connsiteX11" fmla="*/ 1880664 w 1880664"/>
                    <a:gd name="connsiteY11" fmla="*/ 143193 h 674317"/>
                    <a:gd name="connsiteX12" fmla="*/ 1879537 w 1880664"/>
                    <a:gd name="connsiteY12" fmla="*/ 143193 h 674317"/>
                    <a:gd name="connsiteX0" fmla="*/ 0 w 1880664"/>
                    <a:gd name="connsiteY0" fmla="*/ 142066 h 674317"/>
                    <a:gd name="connsiteX1" fmla="*/ 320795 w 1880664"/>
                    <a:gd name="connsiteY1" fmla="*/ 142855 h 674317"/>
                    <a:gd name="connsiteX2" fmla="*/ 1010238 w 1880664"/>
                    <a:gd name="connsiteY2" fmla="*/ 143193 h 674317"/>
                    <a:gd name="connsiteX3" fmla="*/ 1513099 w 1880664"/>
                    <a:gd name="connsiteY3" fmla="*/ 368694 h 674317"/>
                    <a:gd name="connsiteX4" fmla="*/ 1020384 w 1880664"/>
                    <a:gd name="connsiteY4" fmla="*/ 578408 h 674317"/>
                    <a:gd name="connsiteX5" fmla="*/ 553601 w 1880664"/>
                    <a:gd name="connsiteY5" fmla="*/ 373202 h 674317"/>
                    <a:gd name="connsiteX6" fmla="*/ 1013617 w 1880664"/>
                    <a:gd name="connsiteY6" fmla="*/ 143192 h 674317"/>
                    <a:gd name="connsiteX7" fmla="*/ 1350741 w 1880664"/>
                    <a:gd name="connsiteY7" fmla="*/ 356290 h 674317"/>
                    <a:gd name="connsiteX8" fmla="*/ 935821 w 1880664"/>
                    <a:gd name="connsiteY8" fmla="*/ 674244 h 674317"/>
                    <a:gd name="connsiteX9" fmla="*/ 391240 w 1880664"/>
                    <a:gd name="connsiteY9" fmla="*/ 363055 h 674317"/>
                    <a:gd name="connsiteX10" fmla="*/ 978667 w 1880664"/>
                    <a:gd name="connsiteY10" fmla="*/ 0 h 674317"/>
                    <a:gd name="connsiteX11" fmla="*/ 1880664 w 1880664"/>
                    <a:gd name="connsiteY11" fmla="*/ 143193 h 674317"/>
                    <a:gd name="connsiteX12" fmla="*/ 1879537 w 1880664"/>
                    <a:gd name="connsiteY12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3617 w 1880664"/>
                    <a:gd name="connsiteY5" fmla="*/ 143192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5904 h 548148"/>
                    <a:gd name="connsiteX1" fmla="*/ 1010238 w 1880664"/>
                    <a:gd name="connsiteY1" fmla="*/ 17031 h 548148"/>
                    <a:gd name="connsiteX2" fmla="*/ 1513099 w 1880664"/>
                    <a:gd name="connsiteY2" fmla="*/ 242532 h 548148"/>
                    <a:gd name="connsiteX3" fmla="*/ 1020384 w 1880664"/>
                    <a:gd name="connsiteY3" fmla="*/ 452246 h 548148"/>
                    <a:gd name="connsiteX4" fmla="*/ 553601 w 1880664"/>
                    <a:gd name="connsiteY4" fmla="*/ 247040 h 548148"/>
                    <a:gd name="connsiteX5" fmla="*/ 1013617 w 1880664"/>
                    <a:gd name="connsiteY5" fmla="*/ 17030 h 548148"/>
                    <a:gd name="connsiteX6" fmla="*/ 1350741 w 1880664"/>
                    <a:gd name="connsiteY6" fmla="*/ 230128 h 548148"/>
                    <a:gd name="connsiteX7" fmla="*/ 935821 w 1880664"/>
                    <a:gd name="connsiteY7" fmla="*/ 548082 h 548148"/>
                    <a:gd name="connsiteX8" fmla="*/ 391240 w 1880664"/>
                    <a:gd name="connsiteY8" fmla="*/ 236893 h 548148"/>
                    <a:gd name="connsiteX9" fmla="*/ 920037 w 1880664"/>
                    <a:gd name="connsiteY9" fmla="*/ 12520 h 548148"/>
                    <a:gd name="connsiteX10" fmla="*/ 1880664 w 1880664"/>
                    <a:gd name="connsiteY10" fmla="*/ 17031 h 548148"/>
                    <a:gd name="connsiteX11" fmla="*/ 1879537 w 1880664"/>
                    <a:gd name="connsiteY11" fmla="*/ 17031 h 548148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91665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91665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91665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55512 h 491911"/>
                    <a:gd name="connsiteX1" fmla="*/ 1010238 w 1880664"/>
                    <a:gd name="connsiteY1" fmla="*/ 56639 h 491911"/>
                    <a:gd name="connsiteX2" fmla="*/ 1513099 w 1880664"/>
                    <a:gd name="connsiteY2" fmla="*/ 282140 h 491911"/>
                    <a:gd name="connsiteX3" fmla="*/ 1020384 w 1880664"/>
                    <a:gd name="connsiteY3" fmla="*/ 491854 h 491911"/>
                    <a:gd name="connsiteX4" fmla="*/ 553601 w 1880664"/>
                    <a:gd name="connsiteY4" fmla="*/ 286648 h 491911"/>
                    <a:gd name="connsiteX5" fmla="*/ 1013617 w 1880664"/>
                    <a:gd name="connsiteY5" fmla="*/ 56638 h 491911"/>
                    <a:gd name="connsiteX6" fmla="*/ 1350741 w 1880664"/>
                    <a:gd name="connsiteY6" fmla="*/ 269736 h 491911"/>
                    <a:gd name="connsiteX7" fmla="*/ 916653 w 1880664"/>
                    <a:gd name="connsiteY7" fmla="*/ 490725 h 491911"/>
                    <a:gd name="connsiteX8" fmla="*/ 391240 w 1880664"/>
                    <a:gd name="connsiteY8" fmla="*/ 276501 h 491911"/>
                    <a:gd name="connsiteX9" fmla="*/ 920037 w 1880664"/>
                    <a:gd name="connsiteY9" fmla="*/ 52128 h 491911"/>
                    <a:gd name="connsiteX10" fmla="*/ 1880664 w 1880664"/>
                    <a:gd name="connsiteY10" fmla="*/ 56639 h 491911"/>
                    <a:gd name="connsiteX11" fmla="*/ 1879537 w 1880664"/>
                    <a:gd name="connsiteY11" fmla="*/ 56639 h 491911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91665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91665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51604 w 1880664"/>
                    <a:gd name="connsiteY5" fmla="*/ 15902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42584 w 1880664"/>
                    <a:gd name="connsiteY5" fmla="*/ 2372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44839 w 1880664"/>
                    <a:gd name="connsiteY5" fmla="*/ 17029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44839 w 1880664"/>
                    <a:gd name="connsiteY5" fmla="*/ 17029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44839 w 1880664"/>
                    <a:gd name="connsiteY5" fmla="*/ 17029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44839 w 1880664"/>
                    <a:gd name="connsiteY5" fmla="*/ 17029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0" fmla="*/ 0 w 1513122"/>
                    <a:gd name="connsiteY0" fmla="*/ 15904 h 452303"/>
                    <a:gd name="connsiteX1" fmla="*/ 1010238 w 1513122"/>
                    <a:gd name="connsiteY1" fmla="*/ 17031 h 452303"/>
                    <a:gd name="connsiteX2" fmla="*/ 1513099 w 1513122"/>
                    <a:gd name="connsiteY2" fmla="*/ 242532 h 452303"/>
                    <a:gd name="connsiteX3" fmla="*/ 1020384 w 1513122"/>
                    <a:gd name="connsiteY3" fmla="*/ 452246 h 452303"/>
                    <a:gd name="connsiteX4" fmla="*/ 553601 w 1513122"/>
                    <a:gd name="connsiteY4" fmla="*/ 247040 h 452303"/>
                    <a:gd name="connsiteX5" fmla="*/ 944839 w 1513122"/>
                    <a:gd name="connsiteY5" fmla="*/ 17029 h 452303"/>
                    <a:gd name="connsiteX6" fmla="*/ 1357506 w 1513122"/>
                    <a:gd name="connsiteY6" fmla="*/ 215471 h 452303"/>
                    <a:gd name="connsiteX7" fmla="*/ 885083 w 1513122"/>
                    <a:gd name="connsiteY7" fmla="*/ 451117 h 452303"/>
                    <a:gd name="connsiteX8" fmla="*/ 391240 w 1513122"/>
                    <a:gd name="connsiteY8" fmla="*/ 236893 h 452303"/>
                    <a:gd name="connsiteX9" fmla="*/ 896359 w 1513122"/>
                    <a:gd name="connsiteY9" fmla="*/ 5755 h 452303"/>
                    <a:gd name="connsiteX0" fmla="*/ 0 w 1513122"/>
                    <a:gd name="connsiteY0" fmla="*/ 15904 h 460652"/>
                    <a:gd name="connsiteX1" fmla="*/ 1010238 w 1513122"/>
                    <a:gd name="connsiteY1" fmla="*/ 17031 h 460652"/>
                    <a:gd name="connsiteX2" fmla="*/ 1513099 w 1513122"/>
                    <a:gd name="connsiteY2" fmla="*/ 242532 h 460652"/>
                    <a:gd name="connsiteX3" fmla="*/ 1020384 w 1513122"/>
                    <a:gd name="connsiteY3" fmla="*/ 452246 h 460652"/>
                    <a:gd name="connsiteX4" fmla="*/ 553601 w 1513122"/>
                    <a:gd name="connsiteY4" fmla="*/ 247040 h 460652"/>
                    <a:gd name="connsiteX5" fmla="*/ 944839 w 1513122"/>
                    <a:gd name="connsiteY5" fmla="*/ 17029 h 460652"/>
                    <a:gd name="connsiteX6" fmla="*/ 1357506 w 1513122"/>
                    <a:gd name="connsiteY6" fmla="*/ 215471 h 460652"/>
                    <a:gd name="connsiteX7" fmla="*/ 885083 w 1513122"/>
                    <a:gd name="connsiteY7" fmla="*/ 451117 h 460652"/>
                    <a:gd name="connsiteX8" fmla="*/ 896359 w 1513122"/>
                    <a:gd name="connsiteY8" fmla="*/ 5755 h 460652"/>
                    <a:gd name="connsiteX0" fmla="*/ 0 w 1513122"/>
                    <a:gd name="connsiteY0" fmla="*/ 15904 h 460652"/>
                    <a:gd name="connsiteX1" fmla="*/ 1010238 w 1513122"/>
                    <a:gd name="connsiteY1" fmla="*/ 17031 h 460652"/>
                    <a:gd name="connsiteX2" fmla="*/ 1513099 w 1513122"/>
                    <a:gd name="connsiteY2" fmla="*/ 242532 h 460652"/>
                    <a:gd name="connsiteX3" fmla="*/ 1020384 w 1513122"/>
                    <a:gd name="connsiteY3" fmla="*/ 452246 h 460652"/>
                    <a:gd name="connsiteX4" fmla="*/ 553601 w 1513122"/>
                    <a:gd name="connsiteY4" fmla="*/ 247040 h 460652"/>
                    <a:gd name="connsiteX5" fmla="*/ 944839 w 1513122"/>
                    <a:gd name="connsiteY5" fmla="*/ 17029 h 460652"/>
                    <a:gd name="connsiteX6" fmla="*/ 1357506 w 1513122"/>
                    <a:gd name="connsiteY6" fmla="*/ 215471 h 460652"/>
                    <a:gd name="connsiteX7" fmla="*/ 885083 w 1513122"/>
                    <a:gd name="connsiteY7" fmla="*/ 451117 h 460652"/>
                    <a:gd name="connsiteX0" fmla="*/ 0 w 1513122"/>
                    <a:gd name="connsiteY0" fmla="*/ 15904 h 452303"/>
                    <a:gd name="connsiteX1" fmla="*/ 1010238 w 1513122"/>
                    <a:gd name="connsiteY1" fmla="*/ 17031 h 452303"/>
                    <a:gd name="connsiteX2" fmla="*/ 1513099 w 1513122"/>
                    <a:gd name="connsiteY2" fmla="*/ 242532 h 452303"/>
                    <a:gd name="connsiteX3" fmla="*/ 1020384 w 1513122"/>
                    <a:gd name="connsiteY3" fmla="*/ 452246 h 452303"/>
                    <a:gd name="connsiteX4" fmla="*/ 553601 w 1513122"/>
                    <a:gd name="connsiteY4" fmla="*/ 247040 h 452303"/>
                    <a:gd name="connsiteX5" fmla="*/ 944839 w 1513122"/>
                    <a:gd name="connsiteY5" fmla="*/ 17029 h 452303"/>
                    <a:gd name="connsiteX6" fmla="*/ 1357506 w 1513122"/>
                    <a:gd name="connsiteY6" fmla="*/ 215471 h 452303"/>
                    <a:gd name="connsiteX0" fmla="*/ 0 w 1513122"/>
                    <a:gd name="connsiteY0" fmla="*/ 15904 h 452303"/>
                    <a:gd name="connsiteX1" fmla="*/ 1010238 w 1513122"/>
                    <a:gd name="connsiteY1" fmla="*/ 17031 h 452303"/>
                    <a:gd name="connsiteX2" fmla="*/ 1513099 w 1513122"/>
                    <a:gd name="connsiteY2" fmla="*/ 242532 h 452303"/>
                    <a:gd name="connsiteX3" fmla="*/ 1020384 w 1513122"/>
                    <a:gd name="connsiteY3" fmla="*/ 452246 h 452303"/>
                    <a:gd name="connsiteX4" fmla="*/ 553601 w 1513122"/>
                    <a:gd name="connsiteY4" fmla="*/ 247040 h 452303"/>
                    <a:gd name="connsiteX5" fmla="*/ 944839 w 1513122"/>
                    <a:gd name="connsiteY5" fmla="*/ 17029 h 452303"/>
                    <a:gd name="connsiteX0" fmla="*/ 0 w 1513109"/>
                    <a:gd name="connsiteY0" fmla="*/ 10407 h 446785"/>
                    <a:gd name="connsiteX1" fmla="*/ 1009110 w 1513109"/>
                    <a:gd name="connsiteY1" fmla="*/ 19427 h 446785"/>
                    <a:gd name="connsiteX2" fmla="*/ 1513099 w 1513109"/>
                    <a:gd name="connsiteY2" fmla="*/ 237035 h 446785"/>
                    <a:gd name="connsiteX3" fmla="*/ 1020384 w 1513109"/>
                    <a:gd name="connsiteY3" fmla="*/ 446749 h 446785"/>
                    <a:gd name="connsiteX4" fmla="*/ 553601 w 1513109"/>
                    <a:gd name="connsiteY4" fmla="*/ 241543 h 446785"/>
                    <a:gd name="connsiteX5" fmla="*/ 944839 w 1513109"/>
                    <a:gd name="connsiteY5" fmla="*/ 11532 h 446785"/>
                    <a:gd name="connsiteX0" fmla="*/ 0 w 1513109"/>
                    <a:gd name="connsiteY0" fmla="*/ 0 h 436378"/>
                    <a:gd name="connsiteX1" fmla="*/ 1009110 w 1513109"/>
                    <a:gd name="connsiteY1" fmla="*/ 9020 h 436378"/>
                    <a:gd name="connsiteX2" fmla="*/ 1513099 w 1513109"/>
                    <a:gd name="connsiteY2" fmla="*/ 226628 h 436378"/>
                    <a:gd name="connsiteX3" fmla="*/ 1020384 w 1513109"/>
                    <a:gd name="connsiteY3" fmla="*/ 436342 h 436378"/>
                    <a:gd name="connsiteX4" fmla="*/ 553601 w 1513109"/>
                    <a:gd name="connsiteY4" fmla="*/ 231136 h 436378"/>
                    <a:gd name="connsiteX5" fmla="*/ 944839 w 1513109"/>
                    <a:gd name="connsiteY5" fmla="*/ 1125 h 436378"/>
                    <a:gd name="connsiteX0" fmla="*/ 0 w 1513109"/>
                    <a:gd name="connsiteY0" fmla="*/ 7905 h 444283"/>
                    <a:gd name="connsiteX1" fmla="*/ 1009110 w 1513109"/>
                    <a:gd name="connsiteY1" fmla="*/ 16925 h 444283"/>
                    <a:gd name="connsiteX2" fmla="*/ 1513099 w 1513109"/>
                    <a:gd name="connsiteY2" fmla="*/ 234533 h 444283"/>
                    <a:gd name="connsiteX3" fmla="*/ 1020384 w 1513109"/>
                    <a:gd name="connsiteY3" fmla="*/ 444247 h 444283"/>
                    <a:gd name="connsiteX4" fmla="*/ 553601 w 1513109"/>
                    <a:gd name="connsiteY4" fmla="*/ 239041 h 444283"/>
                    <a:gd name="connsiteX5" fmla="*/ 948222 w 1513109"/>
                    <a:gd name="connsiteY5" fmla="*/ 10 h 444283"/>
                    <a:gd name="connsiteX0" fmla="*/ 0 w 1513109"/>
                    <a:gd name="connsiteY0" fmla="*/ 1141 h 437519"/>
                    <a:gd name="connsiteX1" fmla="*/ 1009110 w 1513109"/>
                    <a:gd name="connsiteY1" fmla="*/ 10161 h 437519"/>
                    <a:gd name="connsiteX2" fmla="*/ 1513099 w 1513109"/>
                    <a:gd name="connsiteY2" fmla="*/ 227769 h 437519"/>
                    <a:gd name="connsiteX3" fmla="*/ 1020384 w 1513109"/>
                    <a:gd name="connsiteY3" fmla="*/ 437483 h 437519"/>
                    <a:gd name="connsiteX4" fmla="*/ 553601 w 1513109"/>
                    <a:gd name="connsiteY4" fmla="*/ 232277 h 437519"/>
                    <a:gd name="connsiteX5" fmla="*/ 916653 w 1513109"/>
                    <a:gd name="connsiteY5" fmla="*/ 11 h 437519"/>
                    <a:gd name="connsiteX0" fmla="*/ 0 w 1513109"/>
                    <a:gd name="connsiteY0" fmla="*/ 0 h 436378"/>
                    <a:gd name="connsiteX1" fmla="*/ 1009110 w 1513109"/>
                    <a:gd name="connsiteY1" fmla="*/ 9020 h 436378"/>
                    <a:gd name="connsiteX2" fmla="*/ 1513099 w 1513109"/>
                    <a:gd name="connsiteY2" fmla="*/ 226628 h 436378"/>
                    <a:gd name="connsiteX3" fmla="*/ 1020384 w 1513109"/>
                    <a:gd name="connsiteY3" fmla="*/ 436342 h 436378"/>
                    <a:gd name="connsiteX4" fmla="*/ 553601 w 1513109"/>
                    <a:gd name="connsiteY4" fmla="*/ 231136 h 436378"/>
                    <a:gd name="connsiteX5" fmla="*/ 921163 w 1513109"/>
                    <a:gd name="connsiteY5" fmla="*/ 5635 h 436378"/>
                    <a:gd name="connsiteX0" fmla="*/ 0 w 1513177"/>
                    <a:gd name="connsiteY0" fmla="*/ 0 h 436402"/>
                    <a:gd name="connsiteX1" fmla="*/ 1009110 w 1513177"/>
                    <a:gd name="connsiteY1" fmla="*/ 9020 h 436402"/>
                    <a:gd name="connsiteX2" fmla="*/ 1513099 w 1513177"/>
                    <a:gd name="connsiteY2" fmla="*/ 226628 h 436402"/>
                    <a:gd name="connsiteX3" fmla="*/ 1020384 w 1513177"/>
                    <a:gd name="connsiteY3" fmla="*/ 436342 h 436402"/>
                    <a:gd name="connsiteX4" fmla="*/ 553601 w 1513177"/>
                    <a:gd name="connsiteY4" fmla="*/ 231136 h 436402"/>
                    <a:gd name="connsiteX5" fmla="*/ 921163 w 1513177"/>
                    <a:gd name="connsiteY5" fmla="*/ 5635 h 436402"/>
                    <a:gd name="connsiteX0" fmla="*/ 0 w 1513177"/>
                    <a:gd name="connsiteY0" fmla="*/ 0 h 436345"/>
                    <a:gd name="connsiteX1" fmla="*/ 1009110 w 1513177"/>
                    <a:gd name="connsiteY1" fmla="*/ 9020 h 436345"/>
                    <a:gd name="connsiteX2" fmla="*/ 1513099 w 1513177"/>
                    <a:gd name="connsiteY2" fmla="*/ 226628 h 436345"/>
                    <a:gd name="connsiteX3" fmla="*/ 1020384 w 1513177"/>
                    <a:gd name="connsiteY3" fmla="*/ 436342 h 436345"/>
                    <a:gd name="connsiteX4" fmla="*/ 553601 w 1513177"/>
                    <a:gd name="connsiteY4" fmla="*/ 231136 h 436345"/>
                    <a:gd name="connsiteX5" fmla="*/ 921163 w 1513177"/>
                    <a:gd name="connsiteY5" fmla="*/ 5635 h 436345"/>
                    <a:gd name="connsiteX0" fmla="*/ 0 w 1513177"/>
                    <a:gd name="connsiteY0" fmla="*/ 0 h 436346"/>
                    <a:gd name="connsiteX1" fmla="*/ 1009110 w 1513177"/>
                    <a:gd name="connsiteY1" fmla="*/ 9020 h 436346"/>
                    <a:gd name="connsiteX2" fmla="*/ 1513099 w 1513177"/>
                    <a:gd name="connsiteY2" fmla="*/ 226628 h 436346"/>
                    <a:gd name="connsiteX3" fmla="*/ 1020384 w 1513177"/>
                    <a:gd name="connsiteY3" fmla="*/ 436342 h 436346"/>
                    <a:gd name="connsiteX4" fmla="*/ 553601 w 1513177"/>
                    <a:gd name="connsiteY4" fmla="*/ 231136 h 436346"/>
                    <a:gd name="connsiteX5" fmla="*/ 921163 w 1513177"/>
                    <a:gd name="connsiteY5" fmla="*/ 5635 h 436346"/>
                    <a:gd name="connsiteX0" fmla="*/ 0 w 1513177"/>
                    <a:gd name="connsiteY0" fmla="*/ 0 h 436345"/>
                    <a:gd name="connsiteX1" fmla="*/ 1009110 w 1513177"/>
                    <a:gd name="connsiteY1" fmla="*/ 9020 h 436345"/>
                    <a:gd name="connsiteX2" fmla="*/ 1513099 w 1513177"/>
                    <a:gd name="connsiteY2" fmla="*/ 226628 h 436345"/>
                    <a:gd name="connsiteX3" fmla="*/ 1020384 w 1513177"/>
                    <a:gd name="connsiteY3" fmla="*/ 436342 h 436345"/>
                    <a:gd name="connsiteX4" fmla="*/ 553601 w 1513177"/>
                    <a:gd name="connsiteY4" fmla="*/ 231136 h 436345"/>
                    <a:gd name="connsiteX5" fmla="*/ 1013618 w 1513177"/>
                    <a:gd name="connsiteY5" fmla="*/ 10145 h 436345"/>
                    <a:gd name="connsiteX0" fmla="*/ 0 w 1513177"/>
                    <a:gd name="connsiteY0" fmla="*/ 0 h 436346"/>
                    <a:gd name="connsiteX1" fmla="*/ 1009110 w 1513177"/>
                    <a:gd name="connsiteY1" fmla="*/ 9020 h 436346"/>
                    <a:gd name="connsiteX2" fmla="*/ 1513099 w 1513177"/>
                    <a:gd name="connsiteY2" fmla="*/ 226628 h 436346"/>
                    <a:gd name="connsiteX3" fmla="*/ 1020384 w 1513177"/>
                    <a:gd name="connsiteY3" fmla="*/ 436342 h 436346"/>
                    <a:gd name="connsiteX4" fmla="*/ 553601 w 1513177"/>
                    <a:gd name="connsiteY4" fmla="*/ 231136 h 436346"/>
                    <a:gd name="connsiteX5" fmla="*/ 1013618 w 1513177"/>
                    <a:gd name="connsiteY5" fmla="*/ 10145 h 436346"/>
                    <a:gd name="connsiteX0" fmla="*/ 0 w 1513177"/>
                    <a:gd name="connsiteY0" fmla="*/ 11220 h 445311"/>
                    <a:gd name="connsiteX1" fmla="*/ 1009110 w 1513177"/>
                    <a:gd name="connsiteY1" fmla="*/ 17985 h 445311"/>
                    <a:gd name="connsiteX2" fmla="*/ 1513099 w 1513177"/>
                    <a:gd name="connsiteY2" fmla="*/ 235593 h 445311"/>
                    <a:gd name="connsiteX3" fmla="*/ 1020384 w 1513177"/>
                    <a:gd name="connsiteY3" fmla="*/ 445307 h 445311"/>
                    <a:gd name="connsiteX4" fmla="*/ 553601 w 1513177"/>
                    <a:gd name="connsiteY4" fmla="*/ 240101 h 445311"/>
                    <a:gd name="connsiteX5" fmla="*/ 1013618 w 1513177"/>
                    <a:gd name="connsiteY5" fmla="*/ 19110 h 445311"/>
                    <a:gd name="connsiteX0" fmla="*/ 0 w 1513177"/>
                    <a:gd name="connsiteY0" fmla="*/ 24594 h 439517"/>
                    <a:gd name="connsiteX1" fmla="*/ 1009110 w 1513177"/>
                    <a:gd name="connsiteY1" fmla="*/ 12191 h 439517"/>
                    <a:gd name="connsiteX2" fmla="*/ 1513099 w 1513177"/>
                    <a:gd name="connsiteY2" fmla="*/ 229799 h 439517"/>
                    <a:gd name="connsiteX3" fmla="*/ 1020384 w 1513177"/>
                    <a:gd name="connsiteY3" fmla="*/ 439513 h 439517"/>
                    <a:gd name="connsiteX4" fmla="*/ 553601 w 1513177"/>
                    <a:gd name="connsiteY4" fmla="*/ 234307 h 439517"/>
                    <a:gd name="connsiteX5" fmla="*/ 1013618 w 1513177"/>
                    <a:gd name="connsiteY5" fmla="*/ 13316 h 439517"/>
                    <a:gd name="connsiteX0" fmla="*/ 0 w 1528962"/>
                    <a:gd name="connsiteY0" fmla="*/ 9845 h 446190"/>
                    <a:gd name="connsiteX1" fmla="*/ 1024895 w 1528962"/>
                    <a:gd name="connsiteY1" fmla="*/ 18864 h 446190"/>
                    <a:gd name="connsiteX2" fmla="*/ 1528884 w 1528962"/>
                    <a:gd name="connsiteY2" fmla="*/ 236472 h 446190"/>
                    <a:gd name="connsiteX3" fmla="*/ 1036169 w 1528962"/>
                    <a:gd name="connsiteY3" fmla="*/ 446186 h 446190"/>
                    <a:gd name="connsiteX4" fmla="*/ 569386 w 1528962"/>
                    <a:gd name="connsiteY4" fmla="*/ 240980 h 446190"/>
                    <a:gd name="connsiteX5" fmla="*/ 1029403 w 1528962"/>
                    <a:gd name="connsiteY5" fmla="*/ 19989 h 446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28962" h="446190">
                      <a:moveTo>
                        <a:pt x="0" y="9845"/>
                      </a:moveTo>
                      <a:cubicBezTo>
                        <a:pt x="336370" y="12100"/>
                        <a:pt x="770081" y="-18907"/>
                        <a:pt x="1024895" y="18864"/>
                      </a:cubicBezTo>
                      <a:cubicBezTo>
                        <a:pt x="1279709" y="56635"/>
                        <a:pt x="1523622" y="107750"/>
                        <a:pt x="1528884" y="236472"/>
                      </a:cubicBezTo>
                      <a:cubicBezTo>
                        <a:pt x="1534146" y="365194"/>
                        <a:pt x="1272754" y="445434"/>
                        <a:pt x="1036169" y="446186"/>
                      </a:cubicBezTo>
                      <a:cubicBezTo>
                        <a:pt x="799584" y="446938"/>
                        <a:pt x="572769" y="350348"/>
                        <a:pt x="569386" y="240980"/>
                      </a:cubicBezTo>
                      <a:cubicBezTo>
                        <a:pt x="566003" y="131612"/>
                        <a:pt x="651880" y="18485"/>
                        <a:pt x="1029403" y="19989"/>
                      </a:cubicBezTo>
                    </a:path>
                  </a:pathLst>
                </a:custGeom>
                <a:noFill/>
                <a:ln w="53975" cap="rnd" cmpd="sng">
                  <a:gradFill flip="none" rotWithShape="1">
                    <a:gsLst>
                      <a:gs pos="45000">
                        <a:schemeClr val="accent1"/>
                      </a:gs>
                      <a:gs pos="100000">
                        <a:schemeClr val="accent1"/>
                      </a:gs>
                    </a:gsLst>
                    <a:lin ang="16200000" scaled="1"/>
                    <a:tileRect/>
                  </a:gradFill>
                  <a:bevel/>
                </a:ln>
                <a:effectLst/>
                <a:scene3d>
                  <a:camera prst="orthographicFront"/>
                  <a:lightRig rig="threePt" dir="t"/>
                </a:scene3d>
                <a:sp3d>
                  <a:bevelT w="254000" h="254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9" name="Freeform: Shape 448">
                  <a:extLst>
                    <a:ext uri="{FF2B5EF4-FFF2-40B4-BE49-F238E27FC236}">
                      <a16:creationId xmlns:a16="http://schemas.microsoft.com/office/drawing/2014/main" id="{D8B8D308-9F1D-40DA-2E45-71C541608665}"/>
                    </a:ext>
                  </a:extLst>
                </p:cNvPr>
                <p:cNvSpPr/>
                <p:nvPr/>
              </p:nvSpPr>
              <p:spPr>
                <a:xfrm>
                  <a:off x="8204981" y="5276039"/>
                  <a:ext cx="1528962" cy="446190"/>
                </a:xfrm>
                <a:custGeom>
                  <a:avLst/>
                  <a:gdLst>
                    <a:gd name="connsiteX0" fmla="*/ 0 w 1880664"/>
                    <a:gd name="connsiteY0" fmla="*/ 8781 h 467672"/>
                    <a:gd name="connsiteX1" fmla="*/ 956117 w 1880664"/>
                    <a:gd name="connsiteY1" fmla="*/ 3143 h 467672"/>
                    <a:gd name="connsiteX2" fmla="*/ 1280836 w 1880664"/>
                    <a:gd name="connsiteY2" fmla="*/ 51626 h 467672"/>
                    <a:gd name="connsiteX3" fmla="*/ 1499570 w 1880664"/>
                    <a:gd name="connsiteY3" fmla="*/ 197073 h 467672"/>
                    <a:gd name="connsiteX4" fmla="*/ 1445451 w 1880664"/>
                    <a:gd name="connsiteY4" fmla="*/ 344775 h 467672"/>
                    <a:gd name="connsiteX5" fmla="*/ 969647 w 1880664"/>
                    <a:gd name="connsiteY5" fmla="*/ 467672 h 467672"/>
                    <a:gd name="connsiteX6" fmla="*/ 622378 w 1880664"/>
                    <a:gd name="connsiteY6" fmla="*/ 343648 h 467672"/>
                    <a:gd name="connsiteX7" fmla="*/ 543453 w 1880664"/>
                    <a:gd name="connsiteY7" fmla="*/ 186925 h 467672"/>
                    <a:gd name="connsiteX8" fmla="*/ 704685 w 1880664"/>
                    <a:gd name="connsiteY8" fmla="*/ 59518 h 467672"/>
                    <a:gd name="connsiteX9" fmla="*/ 945969 w 1880664"/>
                    <a:gd name="connsiteY9" fmla="*/ 6526 h 467672"/>
                    <a:gd name="connsiteX10" fmla="*/ 1135389 w 1880664"/>
                    <a:gd name="connsiteY10" fmla="*/ 58391 h 467672"/>
                    <a:gd name="connsiteX11" fmla="*/ 1320298 w 1880664"/>
                    <a:gd name="connsiteY11" fmla="*/ 156483 h 467672"/>
                    <a:gd name="connsiteX12" fmla="*/ 1297748 w 1880664"/>
                    <a:gd name="connsiteY12" fmla="*/ 315460 h 467672"/>
                    <a:gd name="connsiteX13" fmla="*/ 1097054 w 1880664"/>
                    <a:gd name="connsiteY13" fmla="*/ 418062 h 467672"/>
                    <a:gd name="connsiteX14" fmla="*/ 828710 w 1880664"/>
                    <a:gd name="connsiteY14" fmla="*/ 441740 h 467672"/>
                    <a:gd name="connsiteX15" fmla="*/ 554728 w 1880664"/>
                    <a:gd name="connsiteY15" fmla="*/ 398895 h 467672"/>
                    <a:gd name="connsiteX16" fmla="*/ 376583 w 1880664"/>
                    <a:gd name="connsiteY16" fmla="*/ 229770 h 467672"/>
                    <a:gd name="connsiteX17" fmla="*/ 510756 w 1880664"/>
                    <a:gd name="connsiteY17" fmla="*/ 73048 h 467672"/>
                    <a:gd name="connsiteX18" fmla="*/ 722725 w 1880664"/>
                    <a:gd name="connsiteY18" fmla="*/ 22311 h 467672"/>
                    <a:gd name="connsiteX19" fmla="*/ 944842 w 1880664"/>
                    <a:gd name="connsiteY19" fmla="*/ 4271 h 467672"/>
                    <a:gd name="connsiteX20" fmla="*/ 1880664 w 1880664"/>
                    <a:gd name="connsiteY20" fmla="*/ 9908 h 467672"/>
                    <a:gd name="connsiteX21" fmla="*/ 1879537 w 1880664"/>
                    <a:gd name="connsiteY21" fmla="*/ 9908 h 467672"/>
                    <a:gd name="connsiteX0" fmla="*/ 0 w 1880664"/>
                    <a:gd name="connsiteY0" fmla="*/ 8781 h 467672"/>
                    <a:gd name="connsiteX1" fmla="*/ 956117 w 1880664"/>
                    <a:gd name="connsiteY1" fmla="*/ 3143 h 467672"/>
                    <a:gd name="connsiteX2" fmla="*/ 1280836 w 1880664"/>
                    <a:gd name="connsiteY2" fmla="*/ 51626 h 467672"/>
                    <a:gd name="connsiteX3" fmla="*/ 1499570 w 1880664"/>
                    <a:gd name="connsiteY3" fmla="*/ 175651 h 467672"/>
                    <a:gd name="connsiteX4" fmla="*/ 1445451 w 1880664"/>
                    <a:gd name="connsiteY4" fmla="*/ 344775 h 467672"/>
                    <a:gd name="connsiteX5" fmla="*/ 969647 w 1880664"/>
                    <a:gd name="connsiteY5" fmla="*/ 467672 h 467672"/>
                    <a:gd name="connsiteX6" fmla="*/ 622378 w 1880664"/>
                    <a:gd name="connsiteY6" fmla="*/ 343648 h 467672"/>
                    <a:gd name="connsiteX7" fmla="*/ 543453 w 1880664"/>
                    <a:gd name="connsiteY7" fmla="*/ 186925 h 467672"/>
                    <a:gd name="connsiteX8" fmla="*/ 704685 w 1880664"/>
                    <a:gd name="connsiteY8" fmla="*/ 59518 h 467672"/>
                    <a:gd name="connsiteX9" fmla="*/ 945969 w 1880664"/>
                    <a:gd name="connsiteY9" fmla="*/ 6526 h 467672"/>
                    <a:gd name="connsiteX10" fmla="*/ 1135389 w 1880664"/>
                    <a:gd name="connsiteY10" fmla="*/ 58391 h 467672"/>
                    <a:gd name="connsiteX11" fmla="*/ 1320298 w 1880664"/>
                    <a:gd name="connsiteY11" fmla="*/ 156483 h 467672"/>
                    <a:gd name="connsiteX12" fmla="*/ 1297748 w 1880664"/>
                    <a:gd name="connsiteY12" fmla="*/ 315460 h 467672"/>
                    <a:gd name="connsiteX13" fmla="*/ 1097054 w 1880664"/>
                    <a:gd name="connsiteY13" fmla="*/ 418062 h 467672"/>
                    <a:gd name="connsiteX14" fmla="*/ 828710 w 1880664"/>
                    <a:gd name="connsiteY14" fmla="*/ 441740 h 467672"/>
                    <a:gd name="connsiteX15" fmla="*/ 554728 w 1880664"/>
                    <a:gd name="connsiteY15" fmla="*/ 398895 h 467672"/>
                    <a:gd name="connsiteX16" fmla="*/ 376583 w 1880664"/>
                    <a:gd name="connsiteY16" fmla="*/ 229770 h 467672"/>
                    <a:gd name="connsiteX17" fmla="*/ 510756 w 1880664"/>
                    <a:gd name="connsiteY17" fmla="*/ 73048 h 467672"/>
                    <a:gd name="connsiteX18" fmla="*/ 722725 w 1880664"/>
                    <a:gd name="connsiteY18" fmla="*/ 22311 h 467672"/>
                    <a:gd name="connsiteX19" fmla="*/ 944842 w 1880664"/>
                    <a:gd name="connsiteY19" fmla="*/ 4271 h 467672"/>
                    <a:gd name="connsiteX20" fmla="*/ 1880664 w 1880664"/>
                    <a:gd name="connsiteY20" fmla="*/ 9908 h 467672"/>
                    <a:gd name="connsiteX21" fmla="*/ 1879537 w 1880664"/>
                    <a:gd name="connsiteY21" fmla="*/ 9908 h 467672"/>
                    <a:gd name="connsiteX0" fmla="*/ 0 w 1880664"/>
                    <a:gd name="connsiteY0" fmla="*/ 8781 h 467672"/>
                    <a:gd name="connsiteX1" fmla="*/ 956117 w 1880664"/>
                    <a:gd name="connsiteY1" fmla="*/ 3143 h 467672"/>
                    <a:gd name="connsiteX2" fmla="*/ 1280836 w 1880664"/>
                    <a:gd name="connsiteY2" fmla="*/ 51626 h 467672"/>
                    <a:gd name="connsiteX3" fmla="*/ 1499570 w 1880664"/>
                    <a:gd name="connsiteY3" fmla="*/ 175651 h 467672"/>
                    <a:gd name="connsiteX4" fmla="*/ 1413881 w 1880664"/>
                    <a:gd name="connsiteY4" fmla="*/ 343648 h 467672"/>
                    <a:gd name="connsiteX5" fmla="*/ 969647 w 1880664"/>
                    <a:gd name="connsiteY5" fmla="*/ 467672 h 467672"/>
                    <a:gd name="connsiteX6" fmla="*/ 622378 w 1880664"/>
                    <a:gd name="connsiteY6" fmla="*/ 343648 h 467672"/>
                    <a:gd name="connsiteX7" fmla="*/ 543453 w 1880664"/>
                    <a:gd name="connsiteY7" fmla="*/ 186925 h 467672"/>
                    <a:gd name="connsiteX8" fmla="*/ 704685 w 1880664"/>
                    <a:gd name="connsiteY8" fmla="*/ 59518 h 467672"/>
                    <a:gd name="connsiteX9" fmla="*/ 945969 w 1880664"/>
                    <a:gd name="connsiteY9" fmla="*/ 6526 h 467672"/>
                    <a:gd name="connsiteX10" fmla="*/ 1135389 w 1880664"/>
                    <a:gd name="connsiteY10" fmla="*/ 58391 h 467672"/>
                    <a:gd name="connsiteX11" fmla="*/ 1320298 w 1880664"/>
                    <a:gd name="connsiteY11" fmla="*/ 156483 h 467672"/>
                    <a:gd name="connsiteX12" fmla="*/ 1297748 w 1880664"/>
                    <a:gd name="connsiteY12" fmla="*/ 315460 h 467672"/>
                    <a:gd name="connsiteX13" fmla="*/ 1097054 w 1880664"/>
                    <a:gd name="connsiteY13" fmla="*/ 418062 h 467672"/>
                    <a:gd name="connsiteX14" fmla="*/ 828710 w 1880664"/>
                    <a:gd name="connsiteY14" fmla="*/ 441740 h 467672"/>
                    <a:gd name="connsiteX15" fmla="*/ 554728 w 1880664"/>
                    <a:gd name="connsiteY15" fmla="*/ 398895 h 467672"/>
                    <a:gd name="connsiteX16" fmla="*/ 376583 w 1880664"/>
                    <a:gd name="connsiteY16" fmla="*/ 229770 h 467672"/>
                    <a:gd name="connsiteX17" fmla="*/ 510756 w 1880664"/>
                    <a:gd name="connsiteY17" fmla="*/ 73048 h 467672"/>
                    <a:gd name="connsiteX18" fmla="*/ 722725 w 1880664"/>
                    <a:gd name="connsiteY18" fmla="*/ 22311 h 467672"/>
                    <a:gd name="connsiteX19" fmla="*/ 944842 w 1880664"/>
                    <a:gd name="connsiteY19" fmla="*/ 4271 h 467672"/>
                    <a:gd name="connsiteX20" fmla="*/ 1880664 w 1880664"/>
                    <a:gd name="connsiteY20" fmla="*/ 9908 h 467672"/>
                    <a:gd name="connsiteX21" fmla="*/ 1879537 w 1880664"/>
                    <a:gd name="connsiteY21" fmla="*/ 9908 h 467672"/>
                    <a:gd name="connsiteX0" fmla="*/ 0 w 1880664"/>
                    <a:gd name="connsiteY0" fmla="*/ 8781 h 467672"/>
                    <a:gd name="connsiteX1" fmla="*/ 956117 w 1880664"/>
                    <a:gd name="connsiteY1" fmla="*/ 3143 h 467672"/>
                    <a:gd name="connsiteX2" fmla="*/ 1280836 w 1880664"/>
                    <a:gd name="connsiteY2" fmla="*/ 51626 h 467672"/>
                    <a:gd name="connsiteX3" fmla="*/ 1499570 w 1880664"/>
                    <a:gd name="connsiteY3" fmla="*/ 175651 h 467672"/>
                    <a:gd name="connsiteX4" fmla="*/ 1413881 w 1880664"/>
                    <a:gd name="connsiteY4" fmla="*/ 343648 h 467672"/>
                    <a:gd name="connsiteX5" fmla="*/ 969647 w 1880664"/>
                    <a:gd name="connsiteY5" fmla="*/ 467672 h 467672"/>
                    <a:gd name="connsiteX6" fmla="*/ 622378 w 1880664"/>
                    <a:gd name="connsiteY6" fmla="*/ 343648 h 467672"/>
                    <a:gd name="connsiteX7" fmla="*/ 543453 w 1880664"/>
                    <a:gd name="connsiteY7" fmla="*/ 186925 h 467672"/>
                    <a:gd name="connsiteX8" fmla="*/ 704685 w 1880664"/>
                    <a:gd name="connsiteY8" fmla="*/ 59518 h 467672"/>
                    <a:gd name="connsiteX9" fmla="*/ 945969 w 1880664"/>
                    <a:gd name="connsiteY9" fmla="*/ 6526 h 467672"/>
                    <a:gd name="connsiteX10" fmla="*/ 1135389 w 1880664"/>
                    <a:gd name="connsiteY10" fmla="*/ 58391 h 467672"/>
                    <a:gd name="connsiteX11" fmla="*/ 1320298 w 1880664"/>
                    <a:gd name="connsiteY11" fmla="*/ 156483 h 467672"/>
                    <a:gd name="connsiteX12" fmla="*/ 1297748 w 1880664"/>
                    <a:gd name="connsiteY12" fmla="*/ 315460 h 467672"/>
                    <a:gd name="connsiteX13" fmla="*/ 1097054 w 1880664"/>
                    <a:gd name="connsiteY13" fmla="*/ 418062 h 467672"/>
                    <a:gd name="connsiteX14" fmla="*/ 828710 w 1880664"/>
                    <a:gd name="connsiteY14" fmla="*/ 441740 h 467672"/>
                    <a:gd name="connsiteX15" fmla="*/ 554728 w 1880664"/>
                    <a:gd name="connsiteY15" fmla="*/ 398895 h 467672"/>
                    <a:gd name="connsiteX16" fmla="*/ 376583 w 1880664"/>
                    <a:gd name="connsiteY16" fmla="*/ 229770 h 467672"/>
                    <a:gd name="connsiteX17" fmla="*/ 510756 w 1880664"/>
                    <a:gd name="connsiteY17" fmla="*/ 73048 h 467672"/>
                    <a:gd name="connsiteX18" fmla="*/ 722725 w 1880664"/>
                    <a:gd name="connsiteY18" fmla="*/ 22311 h 467672"/>
                    <a:gd name="connsiteX19" fmla="*/ 944842 w 1880664"/>
                    <a:gd name="connsiteY19" fmla="*/ 4271 h 467672"/>
                    <a:gd name="connsiteX20" fmla="*/ 1880664 w 1880664"/>
                    <a:gd name="connsiteY20" fmla="*/ 9908 h 467672"/>
                    <a:gd name="connsiteX21" fmla="*/ 1879537 w 1880664"/>
                    <a:gd name="connsiteY21" fmla="*/ 9908 h 467672"/>
                    <a:gd name="connsiteX0" fmla="*/ 0 w 1880664"/>
                    <a:gd name="connsiteY0" fmla="*/ 8781 h 467672"/>
                    <a:gd name="connsiteX1" fmla="*/ 956117 w 1880664"/>
                    <a:gd name="connsiteY1" fmla="*/ 3143 h 467672"/>
                    <a:gd name="connsiteX2" fmla="*/ 1280836 w 1880664"/>
                    <a:gd name="connsiteY2" fmla="*/ 51626 h 467672"/>
                    <a:gd name="connsiteX3" fmla="*/ 1499570 w 1880664"/>
                    <a:gd name="connsiteY3" fmla="*/ 175651 h 467672"/>
                    <a:gd name="connsiteX4" fmla="*/ 1413881 w 1880664"/>
                    <a:gd name="connsiteY4" fmla="*/ 343648 h 467672"/>
                    <a:gd name="connsiteX5" fmla="*/ 969647 w 1880664"/>
                    <a:gd name="connsiteY5" fmla="*/ 467672 h 467672"/>
                    <a:gd name="connsiteX6" fmla="*/ 622378 w 1880664"/>
                    <a:gd name="connsiteY6" fmla="*/ 343648 h 467672"/>
                    <a:gd name="connsiteX7" fmla="*/ 543453 w 1880664"/>
                    <a:gd name="connsiteY7" fmla="*/ 186925 h 467672"/>
                    <a:gd name="connsiteX8" fmla="*/ 704685 w 1880664"/>
                    <a:gd name="connsiteY8" fmla="*/ 59518 h 467672"/>
                    <a:gd name="connsiteX9" fmla="*/ 945969 w 1880664"/>
                    <a:gd name="connsiteY9" fmla="*/ 6526 h 467672"/>
                    <a:gd name="connsiteX10" fmla="*/ 1135389 w 1880664"/>
                    <a:gd name="connsiteY10" fmla="*/ 58391 h 467672"/>
                    <a:gd name="connsiteX11" fmla="*/ 1320298 w 1880664"/>
                    <a:gd name="connsiteY11" fmla="*/ 156483 h 467672"/>
                    <a:gd name="connsiteX12" fmla="*/ 1297748 w 1880664"/>
                    <a:gd name="connsiteY12" fmla="*/ 315460 h 467672"/>
                    <a:gd name="connsiteX13" fmla="*/ 1097054 w 1880664"/>
                    <a:gd name="connsiteY13" fmla="*/ 418062 h 467672"/>
                    <a:gd name="connsiteX14" fmla="*/ 828710 w 1880664"/>
                    <a:gd name="connsiteY14" fmla="*/ 441740 h 467672"/>
                    <a:gd name="connsiteX15" fmla="*/ 554728 w 1880664"/>
                    <a:gd name="connsiteY15" fmla="*/ 398895 h 467672"/>
                    <a:gd name="connsiteX16" fmla="*/ 376583 w 1880664"/>
                    <a:gd name="connsiteY16" fmla="*/ 229770 h 467672"/>
                    <a:gd name="connsiteX17" fmla="*/ 510756 w 1880664"/>
                    <a:gd name="connsiteY17" fmla="*/ 73048 h 467672"/>
                    <a:gd name="connsiteX18" fmla="*/ 722725 w 1880664"/>
                    <a:gd name="connsiteY18" fmla="*/ 22311 h 467672"/>
                    <a:gd name="connsiteX19" fmla="*/ 944842 w 1880664"/>
                    <a:gd name="connsiteY19" fmla="*/ 4271 h 467672"/>
                    <a:gd name="connsiteX20" fmla="*/ 1880664 w 1880664"/>
                    <a:gd name="connsiteY20" fmla="*/ 9908 h 467672"/>
                    <a:gd name="connsiteX21" fmla="*/ 1879537 w 1880664"/>
                    <a:gd name="connsiteY21" fmla="*/ 9908 h 467672"/>
                    <a:gd name="connsiteX0" fmla="*/ 0 w 1880664"/>
                    <a:gd name="connsiteY0" fmla="*/ 8781 h 463162"/>
                    <a:gd name="connsiteX1" fmla="*/ 956117 w 1880664"/>
                    <a:gd name="connsiteY1" fmla="*/ 3143 h 463162"/>
                    <a:gd name="connsiteX2" fmla="*/ 1280836 w 1880664"/>
                    <a:gd name="connsiteY2" fmla="*/ 51626 h 463162"/>
                    <a:gd name="connsiteX3" fmla="*/ 1499570 w 1880664"/>
                    <a:gd name="connsiteY3" fmla="*/ 175651 h 463162"/>
                    <a:gd name="connsiteX4" fmla="*/ 1413881 w 1880664"/>
                    <a:gd name="connsiteY4" fmla="*/ 343648 h 463162"/>
                    <a:gd name="connsiteX5" fmla="*/ 995580 w 1880664"/>
                    <a:gd name="connsiteY5" fmla="*/ 463162 h 463162"/>
                    <a:gd name="connsiteX6" fmla="*/ 622378 w 1880664"/>
                    <a:gd name="connsiteY6" fmla="*/ 343648 h 463162"/>
                    <a:gd name="connsiteX7" fmla="*/ 543453 w 1880664"/>
                    <a:gd name="connsiteY7" fmla="*/ 186925 h 463162"/>
                    <a:gd name="connsiteX8" fmla="*/ 704685 w 1880664"/>
                    <a:gd name="connsiteY8" fmla="*/ 59518 h 463162"/>
                    <a:gd name="connsiteX9" fmla="*/ 945969 w 1880664"/>
                    <a:gd name="connsiteY9" fmla="*/ 6526 h 463162"/>
                    <a:gd name="connsiteX10" fmla="*/ 1135389 w 1880664"/>
                    <a:gd name="connsiteY10" fmla="*/ 58391 h 463162"/>
                    <a:gd name="connsiteX11" fmla="*/ 1320298 w 1880664"/>
                    <a:gd name="connsiteY11" fmla="*/ 156483 h 463162"/>
                    <a:gd name="connsiteX12" fmla="*/ 1297748 w 1880664"/>
                    <a:gd name="connsiteY12" fmla="*/ 315460 h 463162"/>
                    <a:gd name="connsiteX13" fmla="*/ 1097054 w 1880664"/>
                    <a:gd name="connsiteY13" fmla="*/ 418062 h 463162"/>
                    <a:gd name="connsiteX14" fmla="*/ 828710 w 1880664"/>
                    <a:gd name="connsiteY14" fmla="*/ 441740 h 463162"/>
                    <a:gd name="connsiteX15" fmla="*/ 554728 w 1880664"/>
                    <a:gd name="connsiteY15" fmla="*/ 398895 h 463162"/>
                    <a:gd name="connsiteX16" fmla="*/ 376583 w 1880664"/>
                    <a:gd name="connsiteY16" fmla="*/ 229770 h 463162"/>
                    <a:gd name="connsiteX17" fmla="*/ 510756 w 1880664"/>
                    <a:gd name="connsiteY17" fmla="*/ 73048 h 463162"/>
                    <a:gd name="connsiteX18" fmla="*/ 722725 w 1880664"/>
                    <a:gd name="connsiteY18" fmla="*/ 22311 h 463162"/>
                    <a:gd name="connsiteX19" fmla="*/ 944842 w 1880664"/>
                    <a:gd name="connsiteY19" fmla="*/ 4271 h 463162"/>
                    <a:gd name="connsiteX20" fmla="*/ 1880664 w 1880664"/>
                    <a:gd name="connsiteY20" fmla="*/ 9908 h 463162"/>
                    <a:gd name="connsiteX21" fmla="*/ 1879537 w 1880664"/>
                    <a:gd name="connsiteY21" fmla="*/ 9908 h 463162"/>
                    <a:gd name="connsiteX0" fmla="*/ 0 w 1880664"/>
                    <a:gd name="connsiteY0" fmla="*/ 8781 h 463162"/>
                    <a:gd name="connsiteX1" fmla="*/ 956117 w 1880664"/>
                    <a:gd name="connsiteY1" fmla="*/ 3143 h 463162"/>
                    <a:gd name="connsiteX2" fmla="*/ 1280836 w 1880664"/>
                    <a:gd name="connsiteY2" fmla="*/ 51626 h 463162"/>
                    <a:gd name="connsiteX3" fmla="*/ 1499570 w 1880664"/>
                    <a:gd name="connsiteY3" fmla="*/ 175651 h 463162"/>
                    <a:gd name="connsiteX4" fmla="*/ 1413881 w 1880664"/>
                    <a:gd name="connsiteY4" fmla="*/ 343648 h 463162"/>
                    <a:gd name="connsiteX5" fmla="*/ 1026022 w 1880664"/>
                    <a:gd name="connsiteY5" fmla="*/ 463162 h 463162"/>
                    <a:gd name="connsiteX6" fmla="*/ 622378 w 1880664"/>
                    <a:gd name="connsiteY6" fmla="*/ 343648 h 463162"/>
                    <a:gd name="connsiteX7" fmla="*/ 543453 w 1880664"/>
                    <a:gd name="connsiteY7" fmla="*/ 186925 h 463162"/>
                    <a:gd name="connsiteX8" fmla="*/ 704685 w 1880664"/>
                    <a:gd name="connsiteY8" fmla="*/ 59518 h 463162"/>
                    <a:gd name="connsiteX9" fmla="*/ 945969 w 1880664"/>
                    <a:gd name="connsiteY9" fmla="*/ 6526 h 463162"/>
                    <a:gd name="connsiteX10" fmla="*/ 1135389 w 1880664"/>
                    <a:gd name="connsiteY10" fmla="*/ 58391 h 463162"/>
                    <a:gd name="connsiteX11" fmla="*/ 1320298 w 1880664"/>
                    <a:gd name="connsiteY11" fmla="*/ 156483 h 463162"/>
                    <a:gd name="connsiteX12" fmla="*/ 1297748 w 1880664"/>
                    <a:gd name="connsiteY12" fmla="*/ 315460 h 463162"/>
                    <a:gd name="connsiteX13" fmla="*/ 1097054 w 1880664"/>
                    <a:gd name="connsiteY13" fmla="*/ 418062 h 463162"/>
                    <a:gd name="connsiteX14" fmla="*/ 828710 w 1880664"/>
                    <a:gd name="connsiteY14" fmla="*/ 441740 h 463162"/>
                    <a:gd name="connsiteX15" fmla="*/ 554728 w 1880664"/>
                    <a:gd name="connsiteY15" fmla="*/ 398895 h 463162"/>
                    <a:gd name="connsiteX16" fmla="*/ 376583 w 1880664"/>
                    <a:gd name="connsiteY16" fmla="*/ 229770 h 463162"/>
                    <a:gd name="connsiteX17" fmla="*/ 510756 w 1880664"/>
                    <a:gd name="connsiteY17" fmla="*/ 73048 h 463162"/>
                    <a:gd name="connsiteX18" fmla="*/ 722725 w 1880664"/>
                    <a:gd name="connsiteY18" fmla="*/ 22311 h 463162"/>
                    <a:gd name="connsiteX19" fmla="*/ 944842 w 1880664"/>
                    <a:gd name="connsiteY19" fmla="*/ 4271 h 463162"/>
                    <a:gd name="connsiteX20" fmla="*/ 1880664 w 1880664"/>
                    <a:gd name="connsiteY20" fmla="*/ 9908 h 463162"/>
                    <a:gd name="connsiteX21" fmla="*/ 1879537 w 1880664"/>
                    <a:gd name="connsiteY21" fmla="*/ 9908 h 463162"/>
                    <a:gd name="connsiteX0" fmla="*/ 0 w 1880664"/>
                    <a:gd name="connsiteY0" fmla="*/ 8781 h 468655"/>
                    <a:gd name="connsiteX1" fmla="*/ 956117 w 1880664"/>
                    <a:gd name="connsiteY1" fmla="*/ 3143 h 468655"/>
                    <a:gd name="connsiteX2" fmla="*/ 1280836 w 1880664"/>
                    <a:gd name="connsiteY2" fmla="*/ 51626 h 468655"/>
                    <a:gd name="connsiteX3" fmla="*/ 1499570 w 1880664"/>
                    <a:gd name="connsiteY3" fmla="*/ 175651 h 468655"/>
                    <a:gd name="connsiteX4" fmla="*/ 1413881 w 1880664"/>
                    <a:gd name="connsiteY4" fmla="*/ 343648 h 468655"/>
                    <a:gd name="connsiteX5" fmla="*/ 1026022 w 1880664"/>
                    <a:gd name="connsiteY5" fmla="*/ 463162 h 468655"/>
                    <a:gd name="connsiteX6" fmla="*/ 622378 w 1880664"/>
                    <a:gd name="connsiteY6" fmla="*/ 343648 h 468655"/>
                    <a:gd name="connsiteX7" fmla="*/ 543453 w 1880664"/>
                    <a:gd name="connsiteY7" fmla="*/ 186925 h 468655"/>
                    <a:gd name="connsiteX8" fmla="*/ 704685 w 1880664"/>
                    <a:gd name="connsiteY8" fmla="*/ 59518 h 468655"/>
                    <a:gd name="connsiteX9" fmla="*/ 945969 w 1880664"/>
                    <a:gd name="connsiteY9" fmla="*/ 6526 h 468655"/>
                    <a:gd name="connsiteX10" fmla="*/ 1135389 w 1880664"/>
                    <a:gd name="connsiteY10" fmla="*/ 58391 h 468655"/>
                    <a:gd name="connsiteX11" fmla="*/ 1320298 w 1880664"/>
                    <a:gd name="connsiteY11" fmla="*/ 156483 h 468655"/>
                    <a:gd name="connsiteX12" fmla="*/ 1297748 w 1880664"/>
                    <a:gd name="connsiteY12" fmla="*/ 315460 h 468655"/>
                    <a:gd name="connsiteX13" fmla="*/ 1097054 w 1880664"/>
                    <a:gd name="connsiteY13" fmla="*/ 418062 h 468655"/>
                    <a:gd name="connsiteX14" fmla="*/ 828710 w 1880664"/>
                    <a:gd name="connsiteY14" fmla="*/ 441740 h 468655"/>
                    <a:gd name="connsiteX15" fmla="*/ 554728 w 1880664"/>
                    <a:gd name="connsiteY15" fmla="*/ 398895 h 468655"/>
                    <a:gd name="connsiteX16" fmla="*/ 376583 w 1880664"/>
                    <a:gd name="connsiteY16" fmla="*/ 229770 h 468655"/>
                    <a:gd name="connsiteX17" fmla="*/ 510756 w 1880664"/>
                    <a:gd name="connsiteY17" fmla="*/ 73048 h 468655"/>
                    <a:gd name="connsiteX18" fmla="*/ 722725 w 1880664"/>
                    <a:gd name="connsiteY18" fmla="*/ 22311 h 468655"/>
                    <a:gd name="connsiteX19" fmla="*/ 944842 w 1880664"/>
                    <a:gd name="connsiteY19" fmla="*/ 4271 h 468655"/>
                    <a:gd name="connsiteX20" fmla="*/ 1880664 w 1880664"/>
                    <a:gd name="connsiteY20" fmla="*/ 9908 h 468655"/>
                    <a:gd name="connsiteX21" fmla="*/ 1879537 w 1880664"/>
                    <a:gd name="connsiteY21" fmla="*/ 9908 h 468655"/>
                    <a:gd name="connsiteX0" fmla="*/ 0 w 1880664"/>
                    <a:gd name="connsiteY0" fmla="*/ 8781 h 463696"/>
                    <a:gd name="connsiteX1" fmla="*/ 956117 w 1880664"/>
                    <a:gd name="connsiteY1" fmla="*/ 3143 h 463696"/>
                    <a:gd name="connsiteX2" fmla="*/ 1280836 w 1880664"/>
                    <a:gd name="connsiteY2" fmla="*/ 51626 h 463696"/>
                    <a:gd name="connsiteX3" fmla="*/ 1499570 w 1880664"/>
                    <a:gd name="connsiteY3" fmla="*/ 175651 h 463696"/>
                    <a:gd name="connsiteX4" fmla="*/ 1413881 w 1880664"/>
                    <a:gd name="connsiteY4" fmla="*/ 343648 h 463696"/>
                    <a:gd name="connsiteX5" fmla="*/ 1026022 w 1880664"/>
                    <a:gd name="connsiteY5" fmla="*/ 463162 h 463696"/>
                    <a:gd name="connsiteX6" fmla="*/ 622378 w 1880664"/>
                    <a:gd name="connsiteY6" fmla="*/ 343648 h 463696"/>
                    <a:gd name="connsiteX7" fmla="*/ 543453 w 1880664"/>
                    <a:gd name="connsiteY7" fmla="*/ 186925 h 463696"/>
                    <a:gd name="connsiteX8" fmla="*/ 704685 w 1880664"/>
                    <a:gd name="connsiteY8" fmla="*/ 59518 h 463696"/>
                    <a:gd name="connsiteX9" fmla="*/ 945969 w 1880664"/>
                    <a:gd name="connsiteY9" fmla="*/ 6526 h 463696"/>
                    <a:gd name="connsiteX10" fmla="*/ 1135389 w 1880664"/>
                    <a:gd name="connsiteY10" fmla="*/ 58391 h 463696"/>
                    <a:gd name="connsiteX11" fmla="*/ 1320298 w 1880664"/>
                    <a:gd name="connsiteY11" fmla="*/ 156483 h 463696"/>
                    <a:gd name="connsiteX12" fmla="*/ 1297748 w 1880664"/>
                    <a:gd name="connsiteY12" fmla="*/ 315460 h 463696"/>
                    <a:gd name="connsiteX13" fmla="*/ 1097054 w 1880664"/>
                    <a:gd name="connsiteY13" fmla="*/ 418062 h 463696"/>
                    <a:gd name="connsiteX14" fmla="*/ 828710 w 1880664"/>
                    <a:gd name="connsiteY14" fmla="*/ 441740 h 463696"/>
                    <a:gd name="connsiteX15" fmla="*/ 554728 w 1880664"/>
                    <a:gd name="connsiteY15" fmla="*/ 398895 h 463696"/>
                    <a:gd name="connsiteX16" fmla="*/ 376583 w 1880664"/>
                    <a:gd name="connsiteY16" fmla="*/ 229770 h 463696"/>
                    <a:gd name="connsiteX17" fmla="*/ 510756 w 1880664"/>
                    <a:gd name="connsiteY17" fmla="*/ 73048 h 463696"/>
                    <a:gd name="connsiteX18" fmla="*/ 722725 w 1880664"/>
                    <a:gd name="connsiteY18" fmla="*/ 22311 h 463696"/>
                    <a:gd name="connsiteX19" fmla="*/ 944842 w 1880664"/>
                    <a:gd name="connsiteY19" fmla="*/ 4271 h 463696"/>
                    <a:gd name="connsiteX20" fmla="*/ 1880664 w 1880664"/>
                    <a:gd name="connsiteY20" fmla="*/ 9908 h 463696"/>
                    <a:gd name="connsiteX21" fmla="*/ 1879537 w 1880664"/>
                    <a:gd name="connsiteY21" fmla="*/ 9908 h 46369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1097054 w 1880664"/>
                    <a:gd name="connsiteY13" fmla="*/ 418062 h 453606"/>
                    <a:gd name="connsiteX14" fmla="*/ 828710 w 1880664"/>
                    <a:gd name="connsiteY14" fmla="*/ 441740 h 453606"/>
                    <a:gd name="connsiteX15" fmla="*/ 554728 w 1880664"/>
                    <a:gd name="connsiteY15" fmla="*/ 398895 h 453606"/>
                    <a:gd name="connsiteX16" fmla="*/ 376583 w 1880664"/>
                    <a:gd name="connsiteY16" fmla="*/ 229770 h 453606"/>
                    <a:gd name="connsiteX17" fmla="*/ 510756 w 1880664"/>
                    <a:gd name="connsiteY17" fmla="*/ 73048 h 453606"/>
                    <a:gd name="connsiteX18" fmla="*/ 722725 w 1880664"/>
                    <a:gd name="connsiteY18" fmla="*/ 22311 h 453606"/>
                    <a:gd name="connsiteX19" fmla="*/ 944842 w 1880664"/>
                    <a:gd name="connsiteY19" fmla="*/ 4271 h 453606"/>
                    <a:gd name="connsiteX20" fmla="*/ 1880664 w 1880664"/>
                    <a:gd name="connsiteY20" fmla="*/ 9908 h 453606"/>
                    <a:gd name="connsiteX21" fmla="*/ 1879537 w 1880664"/>
                    <a:gd name="connsiteY21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1097054 w 1880664"/>
                    <a:gd name="connsiteY13" fmla="*/ 418062 h 453606"/>
                    <a:gd name="connsiteX14" fmla="*/ 828710 w 1880664"/>
                    <a:gd name="connsiteY14" fmla="*/ 441740 h 453606"/>
                    <a:gd name="connsiteX15" fmla="*/ 554728 w 1880664"/>
                    <a:gd name="connsiteY15" fmla="*/ 398895 h 453606"/>
                    <a:gd name="connsiteX16" fmla="*/ 376583 w 1880664"/>
                    <a:gd name="connsiteY16" fmla="*/ 229770 h 453606"/>
                    <a:gd name="connsiteX17" fmla="*/ 510756 w 1880664"/>
                    <a:gd name="connsiteY17" fmla="*/ 73048 h 453606"/>
                    <a:gd name="connsiteX18" fmla="*/ 722725 w 1880664"/>
                    <a:gd name="connsiteY18" fmla="*/ 22311 h 453606"/>
                    <a:gd name="connsiteX19" fmla="*/ 944842 w 1880664"/>
                    <a:gd name="connsiteY19" fmla="*/ 4271 h 453606"/>
                    <a:gd name="connsiteX20" fmla="*/ 1880664 w 1880664"/>
                    <a:gd name="connsiteY20" fmla="*/ 9908 h 453606"/>
                    <a:gd name="connsiteX21" fmla="*/ 1879537 w 1880664"/>
                    <a:gd name="connsiteY21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1097054 w 1880664"/>
                    <a:gd name="connsiteY13" fmla="*/ 418062 h 453606"/>
                    <a:gd name="connsiteX14" fmla="*/ 828710 w 1880664"/>
                    <a:gd name="connsiteY14" fmla="*/ 441740 h 453606"/>
                    <a:gd name="connsiteX15" fmla="*/ 554728 w 1880664"/>
                    <a:gd name="connsiteY15" fmla="*/ 398895 h 453606"/>
                    <a:gd name="connsiteX16" fmla="*/ 385603 w 1880664"/>
                    <a:gd name="connsiteY16" fmla="*/ 229770 h 453606"/>
                    <a:gd name="connsiteX17" fmla="*/ 510756 w 1880664"/>
                    <a:gd name="connsiteY17" fmla="*/ 73048 h 453606"/>
                    <a:gd name="connsiteX18" fmla="*/ 722725 w 1880664"/>
                    <a:gd name="connsiteY18" fmla="*/ 22311 h 453606"/>
                    <a:gd name="connsiteX19" fmla="*/ 944842 w 1880664"/>
                    <a:gd name="connsiteY19" fmla="*/ 4271 h 453606"/>
                    <a:gd name="connsiteX20" fmla="*/ 1880664 w 1880664"/>
                    <a:gd name="connsiteY20" fmla="*/ 9908 h 453606"/>
                    <a:gd name="connsiteX21" fmla="*/ 1879537 w 1880664"/>
                    <a:gd name="connsiteY21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1097054 w 1880664"/>
                    <a:gd name="connsiteY13" fmla="*/ 418062 h 453606"/>
                    <a:gd name="connsiteX14" fmla="*/ 828710 w 1880664"/>
                    <a:gd name="connsiteY14" fmla="*/ 441740 h 453606"/>
                    <a:gd name="connsiteX15" fmla="*/ 554728 w 1880664"/>
                    <a:gd name="connsiteY15" fmla="*/ 398895 h 453606"/>
                    <a:gd name="connsiteX16" fmla="*/ 391240 w 1880664"/>
                    <a:gd name="connsiteY16" fmla="*/ 229770 h 453606"/>
                    <a:gd name="connsiteX17" fmla="*/ 510756 w 1880664"/>
                    <a:gd name="connsiteY17" fmla="*/ 73048 h 453606"/>
                    <a:gd name="connsiteX18" fmla="*/ 722725 w 1880664"/>
                    <a:gd name="connsiteY18" fmla="*/ 22311 h 453606"/>
                    <a:gd name="connsiteX19" fmla="*/ 944842 w 1880664"/>
                    <a:gd name="connsiteY19" fmla="*/ 4271 h 453606"/>
                    <a:gd name="connsiteX20" fmla="*/ 1880664 w 1880664"/>
                    <a:gd name="connsiteY20" fmla="*/ 9908 h 453606"/>
                    <a:gd name="connsiteX21" fmla="*/ 1879537 w 1880664"/>
                    <a:gd name="connsiteY21" fmla="*/ 9908 h 453606"/>
                    <a:gd name="connsiteX0" fmla="*/ 0 w 1880664"/>
                    <a:gd name="connsiteY0" fmla="*/ 8781 h 454454"/>
                    <a:gd name="connsiteX1" fmla="*/ 956117 w 1880664"/>
                    <a:gd name="connsiteY1" fmla="*/ 3143 h 454454"/>
                    <a:gd name="connsiteX2" fmla="*/ 1280836 w 1880664"/>
                    <a:gd name="connsiteY2" fmla="*/ 51626 h 454454"/>
                    <a:gd name="connsiteX3" fmla="*/ 1499570 w 1880664"/>
                    <a:gd name="connsiteY3" fmla="*/ 175651 h 454454"/>
                    <a:gd name="connsiteX4" fmla="*/ 1413881 w 1880664"/>
                    <a:gd name="connsiteY4" fmla="*/ 343648 h 454454"/>
                    <a:gd name="connsiteX5" fmla="*/ 1026022 w 1880664"/>
                    <a:gd name="connsiteY5" fmla="*/ 453015 h 454454"/>
                    <a:gd name="connsiteX6" fmla="*/ 622378 w 1880664"/>
                    <a:gd name="connsiteY6" fmla="*/ 343648 h 454454"/>
                    <a:gd name="connsiteX7" fmla="*/ 543453 w 1880664"/>
                    <a:gd name="connsiteY7" fmla="*/ 186925 h 454454"/>
                    <a:gd name="connsiteX8" fmla="*/ 704685 w 1880664"/>
                    <a:gd name="connsiteY8" fmla="*/ 59518 h 454454"/>
                    <a:gd name="connsiteX9" fmla="*/ 945969 w 1880664"/>
                    <a:gd name="connsiteY9" fmla="*/ 6526 h 454454"/>
                    <a:gd name="connsiteX10" fmla="*/ 1135389 w 1880664"/>
                    <a:gd name="connsiteY10" fmla="*/ 58391 h 454454"/>
                    <a:gd name="connsiteX11" fmla="*/ 1320298 w 1880664"/>
                    <a:gd name="connsiteY11" fmla="*/ 156483 h 454454"/>
                    <a:gd name="connsiteX12" fmla="*/ 1297748 w 1880664"/>
                    <a:gd name="connsiteY12" fmla="*/ 315460 h 454454"/>
                    <a:gd name="connsiteX13" fmla="*/ 1097054 w 1880664"/>
                    <a:gd name="connsiteY13" fmla="*/ 418062 h 454454"/>
                    <a:gd name="connsiteX14" fmla="*/ 828710 w 1880664"/>
                    <a:gd name="connsiteY14" fmla="*/ 441740 h 454454"/>
                    <a:gd name="connsiteX15" fmla="*/ 391240 w 1880664"/>
                    <a:gd name="connsiteY15" fmla="*/ 229770 h 454454"/>
                    <a:gd name="connsiteX16" fmla="*/ 510756 w 1880664"/>
                    <a:gd name="connsiteY16" fmla="*/ 73048 h 454454"/>
                    <a:gd name="connsiteX17" fmla="*/ 722725 w 1880664"/>
                    <a:gd name="connsiteY17" fmla="*/ 22311 h 454454"/>
                    <a:gd name="connsiteX18" fmla="*/ 944842 w 1880664"/>
                    <a:gd name="connsiteY18" fmla="*/ 4271 h 454454"/>
                    <a:gd name="connsiteX19" fmla="*/ 1880664 w 1880664"/>
                    <a:gd name="connsiteY19" fmla="*/ 9908 h 454454"/>
                    <a:gd name="connsiteX20" fmla="*/ 1879537 w 1880664"/>
                    <a:gd name="connsiteY20" fmla="*/ 9908 h 454454"/>
                    <a:gd name="connsiteX0" fmla="*/ 0 w 1880664"/>
                    <a:gd name="connsiteY0" fmla="*/ 8781 h 454454"/>
                    <a:gd name="connsiteX1" fmla="*/ 956117 w 1880664"/>
                    <a:gd name="connsiteY1" fmla="*/ 3143 h 454454"/>
                    <a:gd name="connsiteX2" fmla="*/ 1280836 w 1880664"/>
                    <a:gd name="connsiteY2" fmla="*/ 51626 h 454454"/>
                    <a:gd name="connsiteX3" fmla="*/ 1499570 w 1880664"/>
                    <a:gd name="connsiteY3" fmla="*/ 175651 h 454454"/>
                    <a:gd name="connsiteX4" fmla="*/ 1413881 w 1880664"/>
                    <a:gd name="connsiteY4" fmla="*/ 343648 h 454454"/>
                    <a:gd name="connsiteX5" fmla="*/ 1026022 w 1880664"/>
                    <a:gd name="connsiteY5" fmla="*/ 453015 h 454454"/>
                    <a:gd name="connsiteX6" fmla="*/ 622378 w 1880664"/>
                    <a:gd name="connsiteY6" fmla="*/ 343648 h 454454"/>
                    <a:gd name="connsiteX7" fmla="*/ 543453 w 1880664"/>
                    <a:gd name="connsiteY7" fmla="*/ 186925 h 454454"/>
                    <a:gd name="connsiteX8" fmla="*/ 704685 w 1880664"/>
                    <a:gd name="connsiteY8" fmla="*/ 59518 h 454454"/>
                    <a:gd name="connsiteX9" fmla="*/ 945969 w 1880664"/>
                    <a:gd name="connsiteY9" fmla="*/ 6526 h 454454"/>
                    <a:gd name="connsiteX10" fmla="*/ 1135389 w 1880664"/>
                    <a:gd name="connsiteY10" fmla="*/ 58391 h 454454"/>
                    <a:gd name="connsiteX11" fmla="*/ 1320298 w 1880664"/>
                    <a:gd name="connsiteY11" fmla="*/ 156483 h 454454"/>
                    <a:gd name="connsiteX12" fmla="*/ 1297748 w 1880664"/>
                    <a:gd name="connsiteY12" fmla="*/ 315460 h 454454"/>
                    <a:gd name="connsiteX13" fmla="*/ 1097054 w 1880664"/>
                    <a:gd name="connsiteY13" fmla="*/ 418062 h 454454"/>
                    <a:gd name="connsiteX14" fmla="*/ 828710 w 1880664"/>
                    <a:gd name="connsiteY14" fmla="*/ 441740 h 454454"/>
                    <a:gd name="connsiteX15" fmla="*/ 391240 w 1880664"/>
                    <a:gd name="connsiteY15" fmla="*/ 229770 h 454454"/>
                    <a:gd name="connsiteX16" fmla="*/ 510756 w 1880664"/>
                    <a:gd name="connsiteY16" fmla="*/ 73048 h 454454"/>
                    <a:gd name="connsiteX17" fmla="*/ 722725 w 1880664"/>
                    <a:gd name="connsiteY17" fmla="*/ 22311 h 454454"/>
                    <a:gd name="connsiteX18" fmla="*/ 944842 w 1880664"/>
                    <a:gd name="connsiteY18" fmla="*/ 4271 h 454454"/>
                    <a:gd name="connsiteX19" fmla="*/ 1880664 w 1880664"/>
                    <a:gd name="connsiteY19" fmla="*/ 9908 h 454454"/>
                    <a:gd name="connsiteX20" fmla="*/ 1879537 w 1880664"/>
                    <a:gd name="connsiteY20" fmla="*/ 9908 h 454454"/>
                    <a:gd name="connsiteX0" fmla="*/ 0 w 1880664"/>
                    <a:gd name="connsiteY0" fmla="*/ 8781 h 454454"/>
                    <a:gd name="connsiteX1" fmla="*/ 956117 w 1880664"/>
                    <a:gd name="connsiteY1" fmla="*/ 3143 h 454454"/>
                    <a:gd name="connsiteX2" fmla="*/ 1280836 w 1880664"/>
                    <a:gd name="connsiteY2" fmla="*/ 51626 h 454454"/>
                    <a:gd name="connsiteX3" fmla="*/ 1499570 w 1880664"/>
                    <a:gd name="connsiteY3" fmla="*/ 175651 h 454454"/>
                    <a:gd name="connsiteX4" fmla="*/ 1413881 w 1880664"/>
                    <a:gd name="connsiteY4" fmla="*/ 343648 h 454454"/>
                    <a:gd name="connsiteX5" fmla="*/ 1026022 w 1880664"/>
                    <a:gd name="connsiteY5" fmla="*/ 453015 h 454454"/>
                    <a:gd name="connsiteX6" fmla="*/ 622378 w 1880664"/>
                    <a:gd name="connsiteY6" fmla="*/ 343648 h 454454"/>
                    <a:gd name="connsiteX7" fmla="*/ 543453 w 1880664"/>
                    <a:gd name="connsiteY7" fmla="*/ 186925 h 454454"/>
                    <a:gd name="connsiteX8" fmla="*/ 704685 w 1880664"/>
                    <a:gd name="connsiteY8" fmla="*/ 59518 h 454454"/>
                    <a:gd name="connsiteX9" fmla="*/ 945969 w 1880664"/>
                    <a:gd name="connsiteY9" fmla="*/ 6526 h 454454"/>
                    <a:gd name="connsiteX10" fmla="*/ 1135389 w 1880664"/>
                    <a:gd name="connsiteY10" fmla="*/ 58391 h 454454"/>
                    <a:gd name="connsiteX11" fmla="*/ 1320298 w 1880664"/>
                    <a:gd name="connsiteY11" fmla="*/ 156483 h 454454"/>
                    <a:gd name="connsiteX12" fmla="*/ 1297748 w 1880664"/>
                    <a:gd name="connsiteY12" fmla="*/ 315460 h 454454"/>
                    <a:gd name="connsiteX13" fmla="*/ 1097054 w 1880664"/>
                    <a:gd name="connsiteY13" fmla="*/ 418062 h 454454"/>
                    <a:gd name="connsiteX14" fmla="*/ 828710 w 1880664"/>
                    <a:gd name="connsiteY14" fmla="*/ 441740 h 454454"/>
                    <a:gd name="connsiteX15" fmla="*/ 391240 w 1880664"/>
                    <a:gd name="connsiteY15" fmla="*/ 229770 h 454454"/>
                    <a:gd name="connsiteX16" fmla="*/ 722725 w 1880664"/>
                    <a:gd name="connsiteY16" fmla="*/ 22311 h 454454"/>
                    <a:gd name="connsiteX17" fmla="*/ 944842 w 1880664"/>
                    <a:gd name="connsiteY17" fmla="*/ 4271 h 454454"/>
                    <a:gd name="connsiteX18" fmla="*/ 1880664 w 1880664"/>
                    <a:gd name="connsiteY18" fmla="*/ 9908 h 454454"/>
                    <a:gd name="connsiteX19" fmla="*/ 1879537 w 1880664"/>
                    <a:gd name="connsiteY19" fmla="*/ 9908 h 454454"/>
                    <a:gd name="connsiteX0" fmla="*/ 0 w 1880664"/>
                    <a:gd name="connsiteY0" fmla="*/ 8781 h 454454"/>
                    <a:gd name="connsiteX1" fmla="*/ 956117 w 1880664"/>
                    <a:gd name="connsiteY1" fmla="*/ 3143 h 454454"/>
                    <a:gd name="connsiteX2" fmla="*/ 1280836 w 1880664"/>
                    <a:gd name="connsiteY2" fmla="*/ 51626 h 454454"/>
                    <a:gd name="connsiteX3" fmla="*/ 1499570 w 1880664"/>
                    <a:gd name="connsiteY3" fmla="*/ 175651 h 454454"/>
                    <a:gd name="connsiteX4" fmla="*/ 1413881 w 1880664"/>
                    <a:gd name="connsiteY4" fmla="*/ 343648 h 454454"/>
                    <a:gd name="connsiteX5" fmla="*/ 1026022 w 1880664"/>
                    <a:gd name="connsiteY5" fmla="*/ 453015 h 454454"/>
                    <a:gd name="connsiteX6" fmla="*/ 622378 w 1880664"/>
                    <a:gd name="connsiteY6" fmla="*/ 343648 h 454454"/>
                    <a:gd name="connsiteX7" fmla="*/ 543453 w 1880664"/>
                    <a:gd name="connsiteY7" fmla="*/ 186925 h 454454"/>
                    <a:gd name="connsiteX8" fmla="*/ 704685 w 1880664"/>
                    <a:gd name="connsiteY8" fmla="*/ 59518 h 454454"/>
                    <a:gd name="connsiteX9" fmla="*/ 945969 w 1880664"/>
                    <a:gd name="connsiteY9" fmla="*/ 6526 h 454454"/>
                    <a:gd name="connsiteX10" fmla="*/ 1135389 w 1880664"/>
                    <a:gd name="connsiteY10" fmla="*/ 58391 h 454454"/>
                    <a:gd name="connsiteX11" fmla="*/ 1320298 w 1880664"/>
                    <a:gd name="connsiteY11" fmla="*/ 156483 h 454454"/>
                    <a:gd name="connsiteX12" fmla="*/ 1297748 w 1880664"/>
                    <a:gd name="connsiteY12" fmla="*/ 315460 h 454454"/>
                    <a:gd name="connsiteX13" fmla="*/ 1097054 w 1880664"/>
                    <a:gd name="connsiteY13" fmla="*/ 418062 h 454454"/>
                    <a:gd name="connsiteX14" fmla="*/ 828710 w 1880664"/>
                    <a:gd name="connsiteY14" fmla="*/ 441740 h 454454"/>
                    <a:gd name="connsiteX15" fmla="*/ 391240 w 1880664"/>
                    <a:gd name="connsiteY15" fmla="*/ 229770 h 454454"/>
                    <a:gd name="connsiteX16" fmla="*/ 944842 w 1880664"/>
                    <a:gd name="connsiteY16" fmla="*/ 4271 h 454454"/>
                    <a:gd name="connsiteX17" fmla="*/ 1880664 w 1880664"/>
                    <a:gd name="connsiteY17" fmla="*/ 9908 h 454454"/>
                    <a:gd name="connsiteX18" fmla="*/ 1879537 w 1880664"/>
                    <a:gd name="connsiteY18" fmla="*/ 9908 h 454454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1097054 w 1880664"/>
                    <a:gd name="connsiteY13" fmla="*/ 418062 h 453606"/>
                    <a:gd name="connsiteX14" fmla="*/ 391240 w 1880664"/>
                    <a:gd name="connsiteY14" fmla="*/ 229770 h 453606"/>
                    <a:gd name="connsiteX15" fmla="*/ 944842 w 1880664"/>
                    <a:gd name="connsiteY15" fmla="*/ 4271 h 453606"/>
                    <a:gd name="connsiteX16" fmla="*/ 1880664 w 1880664"/>
                    <a:gd name="connsiteY16" fmla="*/ 9908 h 453606"/>
                    <a:gd name="connsiteX17" fmla="*/ 1879537 w 1880664"/>
                    <a:gd name="connsiteY17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932439 w 1880664"/>
                    <a:gd name="connsiteY13" fmla="*/ 450760 h 453606"/>
                    <a:gd name="connsiteX14" fmla="*/ 391240 w 1880664"/>
                    <a:gd name="connsiteY14" fmla="*/ 229770 h 453606"/>
                    <a:gd name="connsiteX15" fmla="*/ 944842 w 1880664"/>
                    <a:gd name="connsiteY15" fmla="*/ 4271 h 453606"/>
                    <a:gd name="connsiteX16" fmla="*/ 1880664 w 1880664"/>
                    <a:gd name="connsiteY16" fmla="*/ 9908 h 453606"/>
                    <a:gd name="connsiteX17" fmla="*/ 1879537 w 1880664"/>
                    <a:gd name="connsiteY17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1297748 w 1880664"/>
                    <a:gd name="connsiteY12" fmla="*/ 315460 h 453606"/>
                    <a:gd name="connsiteX13" fmla="*/ 932439 w 1880664"/>
                    <a:gd name="connsiteY13" fmla="*/ 450760 h 453606"/>
                    <a:gd name="connsiteX14" fmla="*/ 391240 w 1880664"/>
                    <a:gd name="connsiteY14" fmla="*/ 229770 h 453606"/>
                    <a:gd name="connsiteX15" fmla="*/ 944842 w 1880664"/>
                    <a:gd name="connsiteY15" fmla="*/ 4271 h 453606"/>
                    <a:gd name="connsiteX16" fmla="*/ 1880664 w 1880664"/>
                    <a:gd name="connsiteY16" fmla="*/ 9908 h 453606"/>
                    <a:gd name="connsiteX17" fmla="*/ 1879537 w 1880664"/>
                    <a:gd name="connsiteY17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20298 w 1880664"/>
                    <a:gd name="connsiteY11" fmla="*/ 156483 h 453606"/>
                    <a:gd name="connsiteX12" fmla="*/ 932439 w 1880664"/>
                    <a:gd name="connsiteY12" fmla="*/ 450760 h 453606"/>
                    <a:gd name="connsiteX13" fmla="*/ 391240 w 1880664"/>
                    <a:gd name="connsiteY13" fmla="*/ 229770 h 453606"/>
                    <a:gd name="connsiteX14" fmla="*/ 944842 w 1880664"/>
                    <a:gd name="connsiteY14" fmla="*/ 4271 h 453606"/>
                    <a:gd name="connsiteX15" fmla="*/ 1880664 w 1880664"/>
                    <a:gd name="connsiteY15" fmla="*/ 9908 h 453606"/>
                    <a:gd name="connsiteX16" fmla="*/ 1879537 w 1880664"/>
                    <a:gd name="connsiteY16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50741 w 1880664"/>
                    <a:gd name="connsiteY11" fmla="*/ 223005 h 453606"/>
                    <a:gd name="connsiteX12" fmla="*/ 932439 w 1880664"/>
                    <a:gd name="connsiteY12" fmla="*/ 450760 h 453606"/>
                    <a:gd name="connsiteX13" fmla="*/ 391240 w 1880664"/>
                    <a:gd name="connsiteY13" fmla="*/ 229770 h 453606"/>
                    <a:gd name="connsiteX14" fmla="*/ 944842 w 1880664"/>
                    <a:gd name="connsiteY14" fmla="*/ 4271 h 453606"/>
                    <a:gd name="connsiteX15" fmla="*/ 1880664 w 1880664"/>
                    <a:gd name="connsiteY15" fmla="*/ 9908 h 453606"/>
                    <a:gd name="connsiteX16" fmla="*/ 1879537 w 1880664"/>
                    <a:gd name="connsiteY16" fmla="*/ 9908 h 453606"/>
                    <a:gd name="connsiteX0" fmla="*/ 0 w 1880664"/>
                    <a:gd name="connsiteY0" fmla="*/ 8781 h 453606"/>
                    <a:gd name="connsiteX1" fmla="*/ 956117 w 1880664"/>
                    <a:gd name="connsiteY1" fmla="*/ 3143 h 453606"/>
                    <a:gd name="connsiteX2" fmla="*/ 1280836 w 1880664"/>
                    <a:gd name="connsiteY2" fmla="*/ 51626 h 453606"/>
                    <a:gd name="connsiteX3" fmla="*/ 1499570 w 1880664"/>
                    <a:gd name="connsiteY3" fmla="*/ 175651 h 453606"/>
                    <a:gd name="connsiteX4" fmla="*/ 1413881 w 1880664"/>
                    <a:gd name="connsiteY4" fmla="*/ 343648 h 453606"/>
                    <a:gd name="connsiteX5" fmla="*/ 1026022 w 1880664"/>
                    <a:gd name="connsiteY5" fmla="*/ 453015 h 453606"/>
                    <a:gd name="connsiteX6" fmla="*/ 622378 w 1880664"/>
                    <a:gd name="connsiteY6" fmla="*/ 343648 h 453606"/>
                    <a:gd name="connsiteX7" fmla="*/ 543453 w 1880664"/>
                    <a:gd name="connsiteY7" fmla="*/ 186925 h 453606"/>
                    <a:gd name="connsiteX8" fmla="*/ 704685 w 1880664"/>
                    <a:gd name="connsiteY8" fmla="*/ 59518 h 453606"/>
                    <a:gd name="connsiteX9" fmla="*/ 945969 w 1880664"/>
                    <a:gd name="connsiteY9" fmla="*/ 6526 h 453606"/>
                    <a:gd name="connsiteX10" fmla="*/ 1135389 w 1880664"/>
                    <a:gd name="connsiteY10" fmla="*/ 58391 h 453606"/>
                    <a:gd name="connsiteX11" fmla="*/ 1350741 w 1880664"/>
                    <a:gd name="connsiteY11" fmla="*/ 223005 h 453606"/>
                    <a:gd name="connsiteX12" fmla="*/ 932439 w 1880664"/>
                    <a:gd name="connsiteY12" fmla="*/ 450760 h 453606"/>
                    <a:gd name="connsiteX13" fmla="*/ 391240 w 1880664"/>
                    <a:gd name="connsiteY13" fmla="*/ 229770 h 453606"/>
                    <a:gd name="connsiteX14" fmla="*/ 944842 w 1880664"/>
                    <a:gd name="connsiteY14" fmla="*/ 4271 h 453606"/>
                    <a:gd name="connsiteX15" fmla="*/ 1880664 w 1880664"/>
                    <a:gd name="connsiteY15" fmla="*/ 9908 h 453606"/>
                    <a:gd name="connsiteX16" fmla="*/ 1879537 w 1880664"/>
                    <a:gd name="connsiteY16" fmla="*/ 9908 h 453606"/>
                    <a:gd name="connsiteX0" fmla="*/ 0 w 1880664"/>
                    <a:gd name="connsiteY0" fmla="*/ 10093 h 454918"/>
                    <a:gd name="connsiteX1" fmla="*/ 956117 w 1880664"/>
                    <a:gd name="connsiteY1" fmla="*/ 4455 h 454918"/>
                    <a:gd name="connsiteX2" fmla="*/ 1280836 w 1880664"/>
                    <a:gd name="connsiteY2" fmla="*/ 52938 h 454918"/>
                    <a:gd name="connsiteX3" fmla="*/ 1499570 w 1880664"/>
                    <a:gd name="connsiteY3" fmla="*/ 176963 h 454918"/>
                    <a:gd name="connsiteX4" fmla="*/ 1413881 w 1880664"/>
                    <a:gd name="connsiteY4" fmla="*/ 344960 h 454918"/>
                    <a:gd name="connsiteX5" fmla="*/ 1026022 w 1880664"/>
                    <a:gd name="connsiteY5" fmla="*/ 454327 h 454918"/>
                    <a:gd name="connsiteX6" fmla="*/ 622378 w 1880664"/>
                    <a:gd name="connsiteY6" fmla="*/ 344960 h 454918"/>
                    <a:gd name="connsiteX7" fmla="*/ 543453 w 1880664"/>
                    <a:gd name="connsiteY7" fmla="*/ 188237 h 454918"/>
                    <a:gd name="connsiteX8" fmla="*/ 704685 w 1880664"/>
                    <a:gd name="connsiteY8" fmla="*/ 60830 h 454918"/>
                    <a:gd name="connsiteX9" fmla="*/ 945969 w 1880664"/>
                    <a:gd name="connsiteY9" fmla="*/ 7838 h 454918"/>
                    <a:gd name="connsiteX10" fmla="*/ 1350741 w 1880664"/>
                    <a:gd name="connsiteY10" fmla="*/ 224317 h 454918"/>
                    <a:gd name="connsiteX11" fmla="*/ 932439 w 1880664"/>
                    <a:gd name="connsiteY11" fmla="*/ 452072 h 454918"/>
                    <a:gd name="connsiteX12" fmla="*/ 391240 w 1880664"/>
                    <a:gd name="connsiteY12" fmla="*/ 231082 h 454918"/>
                    <a:gd name="connsiteX13" fmla="*/ 944842 w 1880664"/>
                    <a:gd name="connsiteY13" fmla="*/ 5583 h 454918"/>
                    <a:gd name="connsiteX14" fmla="*/ 1880664 w 1880664"/>
                    <a:gd name="connsiteY14" fmla="*/ 11220 h 454918"/>
                    <a:gd name="connsiteX15" fmla="*/ 1879537 w 1880664"/>
                    <a:gd name="connsiteY15" fmla="*/ 11220 h 454918"/>
                    <a:gd name="connsiteX0" fmla="*/ 0 w 1880664"/>
                    <a:gd name="connsiteY0" fmla="*/ 10093 h 454918"/>
                    <a:gd name="connsiteX1" fmla="*/ 956117 w 1880664"/>
                    <a:gd name="connsiteY1" fmla="*/ 4455 h 454918"/>
                    <a:gd name="connsiteX2" fmla="*/ 1280836 w 1880664"/>
                    <a:gd name="connsiteY2" fmla="*/ 52938 h 454918"/>
                    <a:gd name="connsiteX3" fmla="*/ 1499570 w 1880664"/>
                    <a:gd name="connsiteY3" fmla="*/ 176963 h 454918"/>
                    <a:gd name="connsiteX4" fmla="*/ 1413881 w 1880664"/>
                    <a:gd name="connsiteY4" fmla="*/ 344960 h 454918"/>
                    <a:gd name="connsiteX5" fmla="*/ 1026022 w 1880664"/>
                    <a:gd name="connsiteY5" fmla="*/ 454327 h 454918"/>
                    <a:gd name="connsiteX6" fmla="*/ 622378 w 1880664"/>
                    <a:gd name="connsiteY6" fmla="*/ 344960 h 454918"/>
                    <a:gd name="connsiteX7" fmla="*/ 543453 w 1880664"/>
                    <a:gd name="connsiteY7" fmla="*/ 188237 h 454918"/>
                    <a:gd name="connsiteX8" fmla="*/ 704685 w 1880664"/>
                    <a:gd name="connsiteY8" fmla="*/ 60830 h 454918"/>
                    <a:gd name="connsiteX9" fmla="*/ 945969 w 1880664"/>
                    <a:gd name="connsiteY9" fmla="*/ 7838 h 454918"/>
                    <a:gd name="connsiteX10" fmla="*/ 1350741 w 1880664"/>
                    <a:gd name="connsiteY10" fmla="*/ 224317 h 454918"/>
                    <a:gd name="connsiteX11" fmla="*/ 932439 w 1880664"/>
                    <a:gd name="connsiteY11" fmla="*/ 452072 h 454918"/>
                    <a:gd name="connsiteX12" fmla="*/ 391240 w 1880664"/>
                    <a:gd name="connsiteY12" fmla="*/ 231082 h 454918"/>
                    <a:gd name="connsiteX13" fmla="*/ 944842 w 1880664"/>
                    <a:gd name="connsiteY13" fmla="*/ 5583 h 454918"/>
                    <a:gd name="connsiteX14" fmla="*/ 1880664 w 1880664"/>
                    <a:gd name="connsiteY14" fmla="*/ 11220 h 454918"/>
                    <a:gd name="connsiteX15" fmla="*/ 1879537 w 1880664"/>
                    <a:gd name="connsiteY15" fmla="*/ 11220 h 454918"/>
                    <a:gd name="connsiteX0" fmla="*/ 0 w 1880664"/>
                    <a:gd name="connsiteY0" fmla="*/ 10093 h 459486"/>
                    <a:gd name="connsiteX1" fmla="*/ 956117 w 1880664"/>
                    <a:gd name="connsiteY1" fmla="*/ 4455 h 459486"/>
                    <a:gd name="connsiteX2" fmla="*/ 1280836 w 1880664"/>
                    <a:gd name="connsiteY2" fmla="*/ 52938 h 459486"/>
                    <a:gd name="connsiteX3" fmla="*/ 1499570 w 1880664"/>
                    <a:gd name="connsiteY3" fmla="*/ 176963 h 459486"/>
                    <a:gd name="connsiteX4" fmla="*/ 1026022 w 1880664"/>
                    <a:gd name="connsiteY4" fmla="*/ 454327 h 459486"/>
                    <a:gd name="connsiteX5" fmla="*/ 622378 w 1880664"/>
                    <a:gd name="connsiteY5" fmla="*/ 344960 h 459486"/>
                    <a:gd name="connsiteX6" fmla="*/ 543453 w 1880664"/>
                    <a:gd name="connsiteY6" fmla="*/ 188237 h 459486"/>
                    <a:gd name="connsiteX7" fmla="*/ 704685 w 1880664"/>
                    <a:gd name="connsiteY7" fmla="*/ 60830 h 459486"/>
                    <a:gd name="connsiteX8" fmla="*/ 945969 w 1880664"/>
                    <a:gd name="connsiteY8" fmla="*/ 7838 h 459486"/>
                    <a:gd name="connsiteX9" fmla="*/ 1350741 w 1880664"/>
                    <a:gd name="connsiteY9" fmla="*/ 224317 h 459486"/>
                    <a:gd name="connsiteX10" fmla="*/ 932439 w 1880664"/>
                    <a:gd name="connsiteY10" fmla="*/ 452072 h 459486"/>
                    <a:gd name="connsiteX11" fmla="*/ 391240 w 1880664"/>
                    <a:gd name="connsiteY11" fmla="*/ 231082 h 459486"/>
                    <a:gd name="connsiteX12" fmla="*/ 944842 w 1880664"/>
                    <a:gd name="connsiteY12" fmla="*/ 5583 h 459486"/>
                    <a:gd name="connsiteX13" fmla="*/ 1880664 w 1880664"/>
                    <a:gd name="connsiteY13" fmla="*/ 11220 h 459486"/>
                    <a:gd name="connsiteX14" fmla="*/ 1879537 w 1880664"/>
                    <a:gd name="connsiteY14" fmla="*/ 11220 h 459486"/>
                    <a:gd name="connsiteX0" fmla="*/ 0 w 1880664"/>
                    <a:gd name="connsiteY0" fmla="*/ 10093 h 456851"/>
                    <a:gd name="connsiteX1" fmla="*/ 956117 w 1880664"/>
                    <a:gd name="connsiteY1" fmla="*/ 4455 h 456851"/>
                    <a:gd name="connsiteX2" fmla="*/ 1280836 w 1880664"/>
                    <a:gd name="connsiteY2" fmla="*/ 52938 h 456851"/>
                    <a:gd name="connsiteX3" fmla="*/ 1509717 w 1880664"/>
                    <a:gd name="connsiteY3" fmla="*/ 236721 h 456851"/>
                    <a:gd name="connsiteX4" fmla="*/ 1026022 w 1880664"/>
                    <a:gd name="connsiteY4" fmla="*/ 454327 h 456851"/>
                    <a:gd name="connsiteX5" fmla="*/ 622378 w 1880664"/>
                    <a:gd name="connsiteY5" fmla="*/ 344960 h 456851"/>
                    <a:gd name="connsiteX6" fmla="*/ 543453 w 1880664"/>
                    <a:gd name="connsiteY6" fmla="*/ 188237 h 456851"/>
                    <a:gd name="connsiteX7" fmla="*/ 704685 w 1880664"/>
                    <a:gd name="connsiteY7" fmla="*/ 60830 h 456851"/>
                    <a:gd name="connsiteX8" fmla="*/ 945969 w 1880664"/>
                    <a:gd name="connsiteY8" fmla="*/ 7838 h 456851"/>
                    <a:gd name="connsiteX9" fmla="*/ 1350741 w 1880664"/>
                    <a:gd name="connsiteY9" fmla="*/ 224317 h 456851"/>
                    <a:gd name="connsiteX10" fmla="*/ 932439 w 1880664"/>
                    <a:gd name="connsiteY10" fmla="*/ 452072 h 456851"/>
                    <a:gd name="connsiteX11" fmla="*/ 391240 w 1880664"/>
                    <a:gd name="connsiteY11" fmla="*/ 231082 h 456851"/>
                    <a:gd name="connsiteX12" fmla="*/ 944842 w 1880664"/>
                    <a:gd name="connsiteY12" fmla="*/ 5583 h 456851"/>
                    <a:gd name="connsiteX13" fmla="*/ 1880664 w 1880664"/>
                    <a:gd name="connsiteY13" fmla="*/ 11220 h 456851"/>
                    <a:gd name="connsiteX14" fmla="*/ 1879537 w 1880664"/>
                    <a:gd name="connsiteY14" fmla="*/ 11220 h 456851"/>
                    <a:gd name="connsiteX0" fmla="*/ 0 w 1880664"/>
                    <a:gd name="connsiteY0" fmla="*/ 10093 h 456851"/>
                    <a:gd name="connsiteX1" fmla="*/ 956117 w 1880664"/>
                    <a:gd name="connsiteY1" fmla="*/ 4455 h 456851"/>
                    <a:gd name="connsiteX2" fmla="*/ 1280836 w 1880664"/>
                    <a:gd name="connsiteY2" fmla="*/ 52938 h 456851"/>
                    <a:gd name="connsiteX3" fmla="*/ 1509717 w 1880664"/>
                    <a:gd name="connsiteY3" fmla="*/ 236721 h 456851"/>
                    <a:gd name="connsiteX4" fmla="*/ 1026022 w 1880664"/>
                    <a:gd name="connsiteY4" fmla="*/ 454327 h 456851"/>
                    <a:gd name="connsiteX5" fmla="*/ 622378 w 1880664"/>
                    <a:gd name="connsiteY5" fmla="*/ 344960 h 456851"/>
                    <a:gd name="connsiteX6" fmla="*/ 543453 w 1880664"/>
                    <a:gd name="connsiteY6" fmla="*/ 188237 h 456851"/>
                    <a:gd name="connsiteX7" fmla="*/ 704685 w 1880664"/>
                    <a:gd name="connsiteY7" fmla="*/ 60830 h 456851"/>
                    <a:gd name="connsiteX8" fmla="*/ 945969 w 1880664"/>
                    <a:gd name="connsiteY8" fmla="*/ 7838 h 456851"/>
                    <a:gd name="connsiteX9" fmla="*/ 1350741 w 1880664"/>
                    <a:gd name="connsiteY9" fmla="*/ 224317 h 456851"/>
                    <a:gd name="connsiteX10" fmla="*/ 932439 w 1880664"/>
                    <a:gd name="connsiteY10" fmla="*/ 452072 h 456851"/>
                    <a:gd name="connsiteX11" fmla="*/ 391240 w 1880664"/>
                    <a:gd name="connsiteY11" fmla="*/ 231082 h 456851"/>
                    <a:gd name="connsiteX12" fmla="*/ 944842 w 1880664"/>
                    <a:gd name="connsiteY12" fmla="*/ 5583 h 456851"/>
                    <a:gd name="connsiteX13" fmla="*/ 1880664 w 1880664"/>
                    <a:gd name="connsiteY13" fmla="*/ 11220 h 456851"/>
                    <a:gd name="connsiteX14" fmla="*/ 1879537 w 1880664"/>
                    <a:gd name="connsiteY14" fmla="*/ 11220 h 456851"/>
                    <a:gd name="connsiteX0" fmla="*/ 0 w 1880664"/>
                    <a:gd name="connsiteY0" fmla="*/ 22386 h 469144"/>
                    <a:gd name="connsiteX1" fmla="*/ 956117 w 1880664"/>
                    <a:gd name="connsiteY1" fmla="*/ 16748 h 469144"/>
                    <a:gd name="connsiteX2" fmla="*/ 1509717 w 1880664"/>
                    <a:gd name="connsiteY2" fmla="*/ 249014 h 469144"/>
                    <a:gd name="connsiteX3" fmla="*/ 1026022 w 1880664"/>
                    <a:gd name="connsiteY3" fmla="*/ 466620 h 469144"/>
                    <a:gd name="connsiteX4" fmla="*/ 622378 w 1880664"/>
                    <a:gd name="connsiteY4" fmla="*/ 357253 h 469144"/>
                    <a:gd name="connsiteX5" fmla="*/ 543453 w 1880664"/>
                    <a:gd name="connsiteY5" fmla="*/ 200530 h 469144"/>
                    <a:gd name="connsiteX6" fmla="*/ 704685 w 1880664"/>
                    <a:gd name="connsiteY6" fmla="*/ 73123 h 469144"/>
                    <a:gd name="connsiteX7" fmla="*/ 945969 w 1880664"/>
                    <a:gd name="connsiteY7" fmla="*/ 20131 h 469144"/>
                    <a:gd name="connsiteX8" fmla="*/ 1350741 w 1880664"/>
                    <a:gd name="connsiteY8" fmla="*/ 236610 h 469144"/>
                    <a:gd name="connsiteX9" fmla="*/ 932439 w 1880664"/>
                    <a:gd name="connsiteY9" fmla="*/ 464365 h 469144"/>
                    <a:gd name="connsiteX10" fmla="*/ 391240 w 1880664"/>
                    <a:gd name="connsiteY10" fmla="*/ 243375 h 469144"/>
                    <a:gd name="connsiteX11" fmla="*/ 944842 w 1880664"/>
                    <a:gd name="connsiteY11" fmla="*/ 17876 h 469144"/>
                    <a:gd name="connsiteX12" fmla="*/ 1880664 w 1880664"/>
                    <a:gd name="connsiteY12" fmla="*/ 23513 h 469144"/>
                    <a:gd name="connsiteX13" fmla="*/ 1879537 w 1880664"/>
                    <a:gd name="connsiteY13" fmla="*/ 23513 h 469144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622378 w 1880664"/>
                    <a:gd name="connsiteY4" fmla="*/ 357253 h 464395"/>
                    <a:gd name="connsiteX5" fmla="*/ 543453 w 1880664"/>
                    <a:gd name="connsiteY5" fmla="*/ 200530 h 464395"/>
                    <a:gd name="connsiteX6" fmla="*/ 704685 w 1880664"/>
                    <a:gd name="connsiteY6" fmla="*/ 73123 h 464395"/>
                    <a:gd name="connsiteX7" fmla="*/ 945969 w 1880664"/>
                    <a:gd name="connsiteY7" fmla="*/ 20131 h 464395"/>
                    <a:gd name="connsiteX8" fmla="*/ 1350741 w 1880664"/>
                    <a:gd name="connsiteY8" fmla="*/ 236610 h 464395"/>
                    <a:gd name="connsiteX9" fmla="*/ 932439 w 1880664"/>
                    <a:gd name="connsiteY9" fmla="*/ 464365 h 464395"/>
                    <a:gd name="connsiteX10" fmla="*/ 391240 w 1880664"/>
                    <a:gd name="connsiteY10" fmla="*/ 243375 h 464395"/>
                    <a:gd name="connsiteX11" fmla="*/ 944842 w 1880664"/>
                    <a:gd name="connsiteY11" fmla="*/ 17876 h 464395"/>
                    <a:gd name="connsiteX12" fmla="*/ 1880664 w 1880664"/>
                    <a:gd name="connsiteY12" fmla="*/ 23513 h 464395"/>
                    <a:gd name="connsiteX13" fmla="*/ 1879537 w 1880664"/>
                    <a:gd name="connsiteY13" fmla="*/ 23513 h 464395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622378 w 1880664"/>
                    <a:gd name="connsiteY4" fmla="*/ 357253 h 464395"/>
                    <a:gd name="connsiteX5" fmla="*/ 543453 w 1880664"/>
                    <a:gd name="connsiteY5" fmla="*/ 200530 h 464395"/>
                    <a:gd name="connsiteX6" fmla="*/ 704685 w 1880664"/>
                    <a:gd name="connsiteY6" fmla="*/ 73123 h 464395"/>
                    <a:gd name="connsiteX7" fmla="*/ 945969 w 1880664"/>
                    <a:gd name="connsiteY7" fmla="*/ 20131 h 464395"/>
                    <a:gd name="connsiteX8" fmla="*/ 1350741 w 1880664"/>
                    <a:gd name="connsiteY8" fmla="*/ 236610 h 464395"/>
                    <a:gd name="connsiteX9" fmla="*/ 932439 w 1880664"/>
                    <a:gd name="connsiteY9" fmla="*/ 464365 h 464395"/>
                    <a:gd name="connsiteX10" fmla="*/ 391240 w 1880664"/>
                    <a:gd name="connsiteY10" fmla="*/ 243375 h 464395"/>
                    <a:gd name="connsiteX11" fmla="*/ 944842 w 1880664"/>
                    <a:gd name="connsiteY11" fmla="*/ 17876 h 464395"/>
                    <a:gd name="connsiteX12" fmla="*/ 1880664 w 1880664"/>
                    <a:gd name="connsiteY12" fmla="*/ 23513 h 464395"/>
                    <a:gd name="connsiteX13" fmla="*/ 1879537 w 1880664"/>
                    <a:gd name="connsiteY13" fmla="*/ 23513 h 464395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543453 w 1880664"/>
                    <a:gd name="connsiteY4" fmla="*/ 200530 h 464395"/>
                    <a:gd name="connsiteX5" fmla="*/ 704685 w 1880664"/>
                    <a:gd name="connsiteY5" fmla="*/ 73123 h 464395"/>
                    <a:gd name="connsiteX6" fmla="*/ 945969 w 1880664"/>
                    <a:gd name="connsiteY6" fmla="*/ 20131 h 464395"/>
                    <a:gd name="connsiteX7" fmla="*/ 1350741 w 1880664"/>
                    <a:gd name="connsiteY7" fmla="*/ 236610 h 464395"/>
                    <a:gd name="connsiteX8" fmla="*/ 932439 w 1880664"/>
                    <a:gd name="connsiteY8" fmla="*/ 464365 h 464395"/>
                    <a:gd name="connsiteX9" fmla="*/ 391240 w 1880664"/>
                    <a:gd name="connsiteY9" fmla="*/ 243375 h 464395"/>
                    <a:gd name="connsiteX10" fmla="*/ 944842 w 1880664"/>
                    <a:gd name="connsiteY10" fmla="*/ 17876 h 464395"/>
                    <a:gd name="connsiteX11" fmla="*/ 1880664 w 1880664"/>
                    <a:gd name="connsiteY11" fmla="*/ 23513 h 464395"/>
                    <a:gd name="connsiteX12" fmla="*/ 1879537 w 1880664"/>
                    <a:gd name="connsiteY12" fmla="*/ 23513 h 464395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553601 w 1880664"/>
                    <a:gd name="connsiteY4" fmla="*/ 253522 h 464395"/>
                    <a:gd name="connsiteX5" fmla="*/ 704685 w 1880664"/>
                    <a:gd name="connsiteY5" fmla="*/ 73123 h 464395"/>
                    <a:gd name="connsiteX6" fmla="*/ 945969 w 1880664"/>
                    <a:gd name="connsiteY6" fmla="*/ 20131 h 464395"/>
                    <a:gd name="connsiteX7" fmla="*/ 1350741 w 1880664"/>
                    <a:gd name="connsiteY7" fmla="*/ 236610 h 464395"/>
                    <a:gd name="connsiteX8" fmla="*/ 932439 w 1880664"/>
                    <a:gd name="connsiteY8" fmla="*/ 464365 h 464395"/>
                    <a:gd name="connsiteX9" fmla="*/ 391240 w 1880664"/>
                    <a:gd name="connsiteY9" fmla="*/ 243375 h 464395"/>
                    <a:gd name="connsiteX10" fmla="*/ 944842 w 1880664"/>
                    <a:gd name="connsiteY10" fmla="*/ 17876 h 464395"/>
                    <a:gd name="connsiteX11" fmla="*/ 1880664 w 1880664"/>
                    <a:gd name="connsiteY11" fmla="*/ 23513 h 464395"/>
                    <a:gd name="connsiteX12" fmla="*/ 1879537 w 1880664"/>
                    <a:gd name="connsiteY12" fmla="*/ 23513 h 464395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553601 w 1880664"/>
                    <a:gd name="connsiteY4" fmla="*/ 253522 h 464395"/>
                    <a:gd name="connsiteX5" fmla="*/ 704685 w 1880664"/>
                    <a:gd name="connsiteY5" fmla="*/ 73123 h 464395"/>
                    <a:gd name="connsiteX6" fmla="*/ 945969 w 1880664"/>
                    <a:gd name="connsiteY6" fmla="*/ 20131 h 464395"/>
                    <a:gd name="connsiteX7" fmla="*/ 1350741 w 1880664"/>
                    <a:gd name="connsiteY7" fmla="*/ 236610 h 464395"/>
                    <a:gd name="connsiteX8" fmla="*/ 932439 w 1880664"/>
                    <a:gd name="connsiteY8" fmla="*/ 464365 h 464395"/>
                    <a:gd name="connsiteX9" fmla="*/ 391240 w 1880664"/>
                    <a:gd name="connsiteY9" fmla="*/ 243375 h 464395"/>
                    <a:gd name="connsiteX10" fmla="*/ 944842 w 1880664"/>
                    <a:gd name="connsiteY10" fmla="*/ 17876 h 464395"/>
                    <a:gd name="connsiteX11" fmla="*/ 1880664 w 1880664"/>
                    <a:gd name="connsiteY11" fmla="*/ 23513 h 464395"/>
                    <a:gd name="connsiteX12" fmla="*/ 1879537 w 1880664"/>
                    <a:gd name="connsiteY12" fmla="*/ 23513 h 464395"/>
                    <a:gd name="connsiteX0" fmla="*/ 0 w 1880664"/>
                    <a:gd name="connsiteY0" fmla="*/ 22386 h 464395"/>
                    <a:gd name="connsiteX1" fmla="*/ 956117 w 1880664"/>
                    <a:gd name="connsiteY1" fmla="*/ 16748 h 464395"/>
                    <a:gd name="connsiteX2" fmla="*/ 1509717 w 1880664"/>
                    <a:gd name="connsiteY2" fmla="*/ 249014 h 464395"/>
                    <a:gd name="connsiteX3" fmla="*/ 938077 w 1880664"/>
                    <a:gd name="connsiteY3" fmla="*/ 457600 h 464395"/>
                    <a:gd name="connsiteX4" fmla="*/ 553601 w 1880664"/>
                    <a:gd name="connsiteY4" fmla="*/ 253522 h 464395"/>
                    <a:gd name="connsiteX5" fmla="*/ 945969 w 1880664"/>
                    <a:gd name="connsiteY5" fmla="*/ 20131 h 464395"/>
                    <a:gd name="connsiteX6" fmla="*/ 1350741 w 1880664"/>
                    <a:gd name="connsiteY6" fmla="*/ 236610 h 464395"/>
                    <a:gd name="connsiteX7" fmla="*/ 932439 w 1880664"/>
                    <a:gd name="connsiteY7" fmla="*/ 464365 h 464395"/>
                    <a:gd name="connsiteX8" fmla="*/ 391240 w 1880664"/>
                    <a:gd name="connsiteY8" fmla="*/ 243375 h 464395"/>
                    <a:gd name="connsiteX9" fmla="*/ 944842 w 1880664"/>
                    <a:gd name="connsiteY9" fmla="*/ 17876 h 464395"/>
                    <a:gd name="connsiteX10" fmla="*/ 1880664 w 1880664"/>
                    <a:gd name="connsiteY10" fmla="*/ 23513 h 464395"/>
                    <a:gd name="connsiteX11" fmla="*/ 1879537 w 1880664"/>
                    <a:gd name="connsiteY11" fmla="*/ 23513 h 464395"/>
                    <a:gd name="connsiteX0" fmla="*/ 0 w 1880664"/>
                    <a:gd name="connsiteY0" fmla="*/ 22386 h 464371"/>
                    <a:gd name="connsiteX1" fmla="*/ 956117 w 1880664"/>
                    <a:gd name="connsiteY1" fmla="*/ 16748 h 464371"/>
                    <a:gd name="connsiteX2" fmla="*/ 1509717 w 1880664"/>
                    <a:gd name="connsiteY2" fmla="*/ 249014 h 464371"/>
                    <a:gd name="connsiteX3" fmla="*/ 938077 w 1880664"/>
                    <a:gd name="connsiteY3" fmla="*/ 457600 h 464371"/>
                    <a:gd name="connsiteX4" fmla="*/ 553601 w 1880664"/>
                    <a:gd name="connsiteY4" fmla="*/ 253522 h 464371"/>
                    <a:gd name="connsiteX5" fmla="*/ 945969 w 1880664"/>
                    <a:gd name="connsiteY5" fmla="*/ 20131 h 464371"/>
                    <a:gd name="connsiteX6" fmla="*/ 1350741 w 1880664"/>
                    <a:gd name="connsiteY6" fmla="*/ 236610 h 464371"/>
                    <a:gd name="connsiteX7" fmla="*/ 932439 w 1880664"/>
                    <a:gd name="connsiteY7" fmla="*/ 464365 h 464371"/>
                    <a:gd name="connsiteX8" fmla="*/ 391240 w 1880664"/>
                    <a:gd name="connsiteY8" fmla="*/ 243375 h 464371"/>
                    <a:gd name="connsiteX9" fmla="*/ 948224 w 1880664"/>
                    <a:gd name="connsiteY9" fmla="*/ 963 h 464371"/>
                    <a:gd name="connsiteX10" fmla="*/ 1880664 w 1880664"/>
                    <a:gd name="connsiteY10" fmla="*/ 23513 h 464371"/>
                    <a:gd name="connsiteX11" fmla="*/ 1879537 w 1880664"/>
                    <a:gd name="connsiteY11" fmla="*/ 23513 h 464371"/>
                    <a:gd name="connsiteX0" fmla="*/ 0 w 1880664"/>
                    <a:gd name="connsiteY0" fmla="*/ 22386 h 464371"/>
                    <a:gd name="connsiteX1" fmla="*/ 956117 w 1880664"/>
                    <a:gd name="connsiteY1" fmla="*/ 16748 h 464371"/>
                    <a:gd name="connsiteX2" fmla="*/ 1509717 w 1880664"/>
                    <a:gd name="connsiteY2" fmla="*/ 249014 h 464371"/>
                    <a:gd name="connsiteX3" fmla="*/ 938077 w 1880664"/>
                    <a:gd name="connsiteY3" fmla="*/ 457600 h 464371"/>
                    <a:gd name="connsiteX4" fmla="*/ 553601 w 1880664"/>
                    <a:gd name="connsiteY4" fmla="*/ 253522 h 464371"/>
                    <a:gd name="connsiteX5" fmla="*/ 945969 w 1880664"/>
                    <a:gd name="connsiteY5" fmla="*/ 20131 h 464371"/>
                    <a:gd name="connsiteX6" fmla="*/ 1350741 w 1880664"/>
                    <a:gd name="connsiteY6" fmla="*/ 236610 h 464371"/>
                    <a:gd name="connsiteX7" fmla="*/ 932439 w 1880664"/>
                    <a:gd name="connsiteY7" fmla="*/ 464365 h 464371"/>
                    <a:gd name="connsiteX8" fmla="*/ 391240 w 1880664"/>
                    <a:gd name="connsiteY8" fmla="*/ 243375 h 464371"/>
                    <a:gd name="connsiteX9" fmla="*/ 948224 w 1880664"/>
                    <a:gd name="connsiteY9" fmla="*/ 963 h 464371"/>
                    <a:gd name="connsiteX10" fmla="*/ 1880664 w 1880664"/>
                    <a:gd name="connsiteY10" fmla="*/ 23513 h 464371"/>
                    <a:gd name="connsiteX11" fmla="*/ 1879537 w 1880664"/>
                    <a:gd name="connsiteY11" fmla="*/ 23513 h 464371"/>
                    <a:gd name="connsiteX0" fmla="*/ 0 w 1880664"/>
                    <a:gd name="connsiteY0" fmla="*/ 22386 h 464371"/>
                    <a:gd name="connsiteX1" fmla="*/ 956117 w 1880664"/>
                    <a:gd name="connsiteY1" fmla="*/ 16748 h 464371"/>
                    <a:gd name="connsiteX2" fmla="*/ 1509717 w 1880664"/>
                    <a:gd name="connsiteY2" fmla="*/ 249014 h 464371"/>
                    <a:gd name="connsiteX3" fmla="*/ 938077 w 1880664"/>
                    <a:gd name="connsiteY3" fmla="*/ 457600 h 464371"/>
                    <a:gd name="connsiteX4" fmla="*/ 553601 w 1880664"/>
                    <a:gd name="connsiteY4" fmla="*/ 253522 h 464371"/>
                    <a:gd name="connsiteX5" fmla="*/ 945969 w 1880664"/>
                    <a:gd name="connsiteY5" fmla="*/ 20131 h 464371"/>
                    <a:gd name="connsiteX6" fmla="*/ 1350741 w 1880664"/>
                    <a:gd name="connsiteY6" fmla="*/ 236610 h 464371"/>
                    <a:gd name="connsiteX7" fmla="*/ 932439 w 1880664"/>
                    <a:gd name="connsiteY7" fmla="*/ 464365 h 464371"/>
                    <a:gd name="connsiteX8" fmla="*/ 391240 w 1880664"/>
                    <a:gd name="connsiteY8" fmla="*/ 243375 h 464371"/>
                    <a:gd name="connsiteX9" fmla="*/ 948224 w 1880664"/>
                    <a:gd name="connsiteY9" fmla="*/ 963 h 464371"/>
                    <a:gd name="connsiteX10" fmla="*/ 1880664 w 1880664"/>
                    <a:gd name="connsiteY10" fmla="*/ 23513 h 464371"/>
                    <a:gd name="connsiteX11" fmla="*/ 1879537 w 1880664"/>
                    <a:gd name="connsiteY11" fmla="*/ 23513 h 464371"/>
                    <a:gd name="connsiteX0" fmla="*/ 0 w 1880664"/>
                    <a:gd name="connsiteY0" fmla="*/ 22386 h 464465"/>
                    <a:gd name="connsiteX1" fmla="*/ 956117 w 1880664"/>
                    <a:gd name="connsiteY1" fmla="*/ 16748 h 464465"/>
                    <a:gd name="connsiteX2" fmla="*/ 1509717 w 1880664"/>
                    <a:gd name="connsiteY2" fmla="*/ 249014 h 464465"/>
                    <a:gd name="connsiteX3" fmla="*/ 938077 w 1880664"/>
                    <a:gd name="connsiteY3" fmla="*/ 457600 h 464465"/>
                    <a:gd name="connsiteX4" fmla="*/ 553601 w 1880664"/>
                    <a:gd name="connsiteY4" fmla="*/ 253522 h 464465"/>
                    <a:gd name="connsiteX5" fmla="*/ 945969 w 1880664"/>
                    <a:gd name="connsiteY5" fmla="*/ 20131 h 464465"/>
                    <a:gd name="connsiteX6" fmla="*/ 1350741 w 1880664"/>
                    <a:gd name="connsiteY6" fmla="*/ 236610 h 464465"/>
                    <a:gd name="connsiteX7" fmla="*/ 932439 w 1880664"/>
                    <a:gd name="connsiteY7" fmla="*/ 464365 h 464465"/>
                    <a:gd name="connsiteX8" fmla="*/ 391240 w 1880664"/>
                    <a:gd name="connsiteY8" fmla="*/ 243375 h 464465"/>
                    <a:gd name="connsiteX9" fmla="*/ 948224 w 1880664"/>
                    <a:gd name="connsiteY9" fmla="*/ 963 h 464465"/>
                    <a:gd name="connsiteX10" fmla="*/ 1880664 w 1880664"/>
                    <a:gd name="connsiteY10" fmla="*/ 23513 h 464465"/>
                    <a:gd name="connsiteX11" fmla="*/ 1879537 w 1880664"/>
                    <a:gd name="connsiteY11" fmla="*/ 23513 h 464465"/>
                    <a:gd name="connsiteX0" fmla="*/ 0 w 1880664"/>
                    <a:gd name="connsiteY0" fmla="*/ 22386 h 464465"/>
                    <a:gd name="connsiteX1" fmla="*/ 956117 w 1880664"/>
                    <a:gd name="connsiteY1" fmla="*/ 16748 h 464465"/>
                    <a:gd name="connsiteX2" fmla="*/ 1513099 w 1880664"/>
                    <a:gd name="connsiteY2" fmla="*/ 249014 h 464465"/>
                    <a:gd name="connsiteX3" fmla="*/ 938077 w 1880664"/>
                    <a:gd name="connsiteY3" fmla="*/ 457600 h 464465"/>
                    <a:gd name="connsiteX4" fmla="*/ 553601 w 1880664"/>
                    <a:gd name="connsiteY4" fmla="*/ 253522 h 464465"/>
                    <a:gd name="connsiteX5" fmla="*/ 945969 w 1880664"/>
                    <a:gd name="connsiteY5" fmla="*/ 20131 h 464465"/>
                    <a:gd name="connsiteX6" fmla="*/ 1350741 w 1880664"/>
                    <a:gd name="connsiteY6" fmla="*/ 236610 h 464465"/>
                    <a:gd name="connsiteX7" fmla="*/ 932439 w 1880664"/>
                    <a:gd name="connsiteY7" fmla="*/ 464365 h 464465"/>
                    <a:gd name="connsiteX8" fmla="*/ 391240 w 1880664"/>
                    <a:gd name="connsiteY8" fmla="*/ 243375 h 464465"/>
                    <a:gd name="connsiteX9" fmla="*/ 948224 w 1880664"/>
                    <a:gd name="connsiteY9" fmla="*/ 963 h 464465"/>
                    <a:gd name="connsiteX10" fmla="*/ 1880664 w 1880664"/>
                    <a:gd name="connsiteY10" fmla="*/ 23513 h 464465"/>
                    <a:gd name="connsiteX11" fmla="*/ 1879537 w 1880664"/>
                    <a:gd name="connsiteY11" fmla="*/ 23513 h 464465"/>
                    <a:gd name="connsiteX0" fmla="*/ 0 w 1880664"/>
                    <a:gd name="connsiteY0" fmla="*/ 22386 h 464465"/>
                    <a:gd name="connsiteX1" fmla="*/ 956117 w 1880664"/>
                    <a:gd name="connsiteY1" fmla="*/ 16748 h 464465"/>
                    <a:gd name="connsiteX2" fmla="*/ 1513099 w 1880664"/>
                    <a:gd name="connsiteY2" fmla="*/ 249014 h 464465"/>
                    <a:gd name="connsiteX3" fmla="*/ 938077 w 1880664"/>
                    <a:gd name="connsiteY3" fmla="*/ 457600 h 464465"/>
                    <a:gd name="connsiteX4" fmla="*/ 553601 w 1880664"/>
                    <a:gd name="connsiteY4" fmla="*/ 253522 h 464465"/>
                    <a:gd name="connsiteX5" fmla="*/ 945969 w 1880664"/>
                    <a:gd name="connsiteY5" fmla="*/ 20131 h 464465"/>
                    <a:gd name="connsiteX6" fmla="*/ 1350741 w 1880664"/>
                    <a:gd name="connsiteY6" fmla="*/ 236610 h 464465"/>
                    <a:gd name="connsiteX7" fmla="*/ 932439 w 1880664"/>
                    <a:gd name="connsiteY7" fmla="*/ 464365 h 464465"/>
                    <a:gd name="connsiteX8" fmla="*/ 391240 w 1880664"/>
                    <a:gd name="connsiteY8" fmla="*/ 243375 h 464465"/>
                    <a:gd name="connsiteX9" fmla="*/ 948224 w 1880664"/>
                    <a:gd name="connsiteY9" fmla="*/ 963 h 464465"/>
                    <a:gd name="connsiteX10" fmla="*/ 1880664 w 1880664"/>
                    <a:gd name="connsiteY10" fmla="*/ 23513 h 464465"/>
                    <a:gd name="connsiteX11" fmla="*/ 1879537 w 1880664"/>
                    <a:gd name="connsiteY11" fmla="*/ 23513 h 464465"/>
                    <a:gd name="connsiteX0" fmla="*/ 0 w 1880664"/>
                    <a:gd name="connsiteY0" fmla="*/ 22386 h 464465"/>
                    <a:gd name="connsiteX1" fmla="*/ 956117 w 1880664"/>
                    <a:gd name="connsiteY1" fmla="*/ 16748 h 464465"/>
                    <a:gd name="connsiteX2" fmla="*/ 1513099 w 1880664"/>
                    <a:gd name="connsiteY2" fmla="*/ 249014 h 464465"/>
                    <a:gd name="connsiteX3" fmla="*/ 938077 w 1880664"/>
                    <a:gd name="connsiteY3" fmla="*/ 457600 h 464465"/>
                    <a:gd name="connsiteX4" fmla="*/ 553601 w 1880664"/>
                    <a:gd name="connsiteY4" fmla="*/ 253522 h 464465"/>
                    <a:gd name="connsiteX5" fmla="*/ 945969 w 1880664"/>
                    <a:gd name="connsiteY5" fmla="*/ 20131 h 464465"/>
                    <a:gd name="connsiteX6" fmla="*/ 1350741 w 1880664"/>
                    <a:gd name="connsiteY6" fmla="*/ 236610 h 464465"/>
                    <a:gd name="connsiteX7" fmla="*/ 932439 w 1880664"/>
                    <a:gd name="connsiteY7" fmla="*/ 464365 h 464465"/>
                    <a:gd name="connsiteX8" fmla="*/ 391240 w 1880664"/>
                    <a:gd name="connsiteY8" fmla="*/ 243375 h 464465"/>
                    <a:gd name="connsiteX9" fmla="*/ 948224 w 1880664"/>
                    <a:gd name="connsiteY9" fmla="*/ 963 h 464465"/>
                    <a:gd name="connsiteX10" fmla="*/ 1880664 w 1880664"/>
                    <a:gd name="connsiteY10" fmla="*/ 23513 h 464465"/>
                    <a:gd name="connsiteX11" fmla="*/ 1879537 w 1880664"/>
                    <a:gd name="connsiteY11" fmla="*/ 23513 h 464465"/>
                    <a:gd name="connsiteX0" fmla="*/ 0 w 1880664"/>
                    <a:gd name="connsiteY0" fmla="*/ 24840 h 466919"/>
                    <a:gd name="connsiteX1" fmla="*/ 956117 w 1880664"/>
                    <a:gd name="connsiteY1" fmla="*/ 19202 h 466919"/>
                    <a:gd name="connsiteX2" fmla="*/ 1513099 w 1880664"/>
                    <a:gd name="connsiteY2" fmla="*/ 251468 h 466919"/>
                    <a:gd name="connsiteX3" fmla="*/ 938077 w 1880664"/>
                    <a:gd name="connsiteY3" fmla="*/ 460054 h 466919"/>
                    <a:gd name="connsiteX4" fmla="*/ 553601 w 1880664"/>
                    <a:gd name="connsiteY4" fmla="*/ 255976 h 466919"/>
                    <a:gd name="connsiteX5" fmla="*/ 945969 w 1880664"/>
                    <a:gd name="connsiteY5" fmla="*/ 35 h 466919"/>
                    <a:gd name="connsiteX6" fmla="*/ 1350741 w 1880664"/>
                    <a:gd name="connsiteY6" fmla="*/ 239064 h 466919"/>
                    <a:gd name="connsiteX7" fmla="*/ 932439 w 1880664"/>
                    <a:gd name="connsiteY7" fmla="*/ 466819 h 466919"/>
                    <a:gd name="connsiteX8" fmla="*/ 391240 w 1880664"/>
                    <a:gd name="connsiteY8" fmla="*/ 245829 h 466919"/>
                    <a:gd name="connsiteX9" fmla="*/ 948224 w 1880664"/>
                    <a:gd name="connsiteY9" fmla="*/ 3417 h 466919"/>
                    <a:gd name="connsiteX10" fmla="*/ 1880664 w 1880664"/>
                    <a:gd name="connsiteY10" fmla="*/ 25967 h 466919"/>
                    <a:gd name="connsiteX11" fmla="*/ 1879537 w 1880664"/>
                    <a:gd name="connsiteY11" fmla="*/ 25967 h 466919"/>
                    <a:gd name="connsiteX0" fmla="*/ 0 w 1880664"/>
                    <a:gd name="connsiteY0" fmla="*/ 24918 h 466997"/>
                    <a:gd name="connsiteX1" fmla="*/ 956117 w 1880664"/>
                    <a:gd name="connsiteY1" fmla="*/ 19280 h 466997"/>
                    <a:gd name="connsiteX2" fmla="*/ 1513099 w 1880664"/>
                    <a:gd name="connsiteY2" fmla="*/ 251546 h 466997"/>
                    <a:gd name="connsiteX3" fmla="*/ 938077 w 1880664"/>
                    <a:gd name="connsiteY3" fmla="*/ 460132 h 466997"/>
                    <a:gd name="connsiteX4" fmla="*/ 553601 w 1880664"/>
                    <a:gd name="connsiteY4" fmla="*/ 256054 h 466997"/>
                    <a:gd name="connsiteX5" fmla="*/ 945969 w 1880664"/>
                    <a:gd name="connsiteY5" fmla="*/ 113 h 466997"/>
                    <a:gd name="connsiteX6" fmla="*/ 1350741 w 1880664"/>
                    <a:gd name="connsiteY6" fmla="*/ 239142 h 466997"/>
                    <a:gd name="connsiteX7" fmla="*/ 932439 w 1880664"/>
                    <a:gd name="connsiteY7" fmla="*/ 466897 h 466997"/>
                    <a:gd name="connsiteX8" fmla="*/ 391240 w 1880664"/>
                    <a:gd name="connsiteY8" fmla="*/ 245907 h 466997"/>
                    <a:gd name="connsiteX9" fmla="*/ 948224 w 1880664"/>
                    <a:gd name="connsiteY9" fmla="*/ 3495 h 466997"/>
                    <a:gd name="connsiteX10" fmla="*/ 1880664 w 1880664"/>
                    <a:gd name="connsiteY10" fmla="*/ 26045 h 466997"/>
                    <a:gd name="connsiteX11" fmla="*/ 1879537 w 1880664"/>
                    <a:gd name="connsiteY11" fmla="*/ 26045 h 466997"/>
                    <a:gd name="connsiteX0" fmla="*/ 0 w 1880664"/>
                    <a:gd name="connsiteY0" fmla="*/ 24918 h 467072"/>
                    <a:gd name="connsiteX1" fmla="*/ 956117 w 1880664"/>
                    <a:gd name="connsiteY1" fmla="*/ 19280 h 467072"/>
                    <a:gd name="connsiteX2" fmla="*/ 1513099 w 1880664"/>
                    <a:gd name="connsiteY2" fmla="*/ 251546 h 467072"/>
                    <a:gd name="connsiteX3" fmla="*/ 938077 w 1880664"/>
                    <a:gd name="connsiteY3" fmla="*/ 460132 h 467072"/>
                    <a:gd name="connsiteX4" fmla="*/ 553601 w 1880664"/>
                    <a:gd name="connsiteY4" fmla="*/ 256054 h 467072"/>
                    <a:gd name="connsiteX5" fmla="*/ 945969 w 1880664"/>
                    <a:gd name="connsiteY5" fmla="*/ 113 h 467072"/>
                    <a:gd name="connsiteX6" fmla="*/ 1350741 w 1880664"/>
                    <a:gd name="connsiteY6" fmla="*/ 239142 h 467072"/>
                    <a:gd name="connsiteX7" fmla="*/ 932439 w 1880664"/>
                    <a:gd name="connsiteY7" fmla="*/ 466897 h 467072"/>
                    <a:gd name="connsiteX8" fmla="*/ 391240 w 1880664"/>
                    <a:gd name="connsiteY8" fmla="*/ 245907 h 467072"/>
                    <a:gd name="connsiteX9" fmla="*/ 948224 w 1880664"/>
                    <a:gd name="connsiteY9" fmla="*/ 3495 h 467072"/>
                    <a:gd name="connsiteX10" fmla="*/ 1880664 w 1880664"/>
                    <a:gd name="connsiteY10" fmla="*/ 26045 h 467072"/>
                    <a:gd name="connsiteX11" fmla="*/ 1879537 w 1880664"/>
                    <a:gd name="connsiteY11" fmla="*/ 26045 h 467072"/>
                    <a:gd name="connsiteX0" fmla="*/ 0 w 1880664"/>
                    <a:gd name="connsiteY0" fmla="*/ 40644 h 482798"/>
                    <a:gd name="connsiteX1" fmla="*/ 950480 w 1880664"/>
                    <a:gd name="connsiteY1" fmla="*/ 12456 h 482798"/>
                    <a:gd name="connsiteX2" fmla="*/ 1513099 w 1880664"/>
                    <a:gd name="connsiteY2" fmla="*/ 267272 h 482798"/>
                    <a:gd name="connsiteX3" fmla="*/ 938077 w 1880664"/>
                    <a:gd name="connsiteY3" fmla="*/ 475858 h 482798"/>
                    <a:gd name="connsiteX4" fmla="*/ 553601 w 1880664"/>
                    <a:gd name="connsiteY4" fmla="*/ 271780 h 482798"/>
                    <a:gd name="connsiteX5" fmla="*/ 945969 w 1880664"/>
                    <a:gd name="connsiteY5" fmla="*/ 15839 h 482798"/>
                    <a:gd name="connsiteX6" fmla="*/ 1350741 w 1880664"/>
                    <a:gd name="connsiteY6" fmla="*/ 254868 h 482798"/>
                    <a:gd name="connsiteX7" fmla="*/ 932439 w 1880664"/>
                    <a:gd name="connsiteY7" fmla="*/ 482623 h 482798"/>
                    <a:gd name="connsiteX8" fmla="*/ 391240 w 1880664"/>
                    <a:gd name="connsiteY8" fmla="*/ 261633 h 482798"/>
                    <a:gd name="connsiteX9" fmla="*/ 948224 w 1880664"/>
                    <a:gd name="connsiteY9" fmla="*/ 19221 h 482798"/>
                    <a:gd name="connsiteX10" fmla="*/ 1880664 w 1880664"/>
                    <a:gd name="connsiteY10" fmla="*/ 41771 h 482798"/>
                    <a:gd name="connsiteX11" fmla="*/ 1879537 w 1880664"/>
                    <a:gd name="connsiteY11" fmla="*/ 41771 h 482798"/>
                    <a:gd name="connsiteX0" fmla="*/ 0 w 1880664"/>
                    <a:gd name="connsiteY0" fmla="*/ 28275 h 470429"/>
                    <a:gd name="connsiteX1" fmla="*/ 950480 w 1880664"/>
                    <a:gd name="connsiteY1" fmla="*/ 87 h 470429"/>
                    <a:gd name="connsiteX2" fmla="*/ 1513099 w 1880664"/>
                    <a:gd name="connsiteY2" fmla="*/ 254903 h 470429"/>
                    <a:gd name="connsiteX3" fmla="*/ 938077 w 1880664"/>
                    <a:gd name="connsiteY3" fmla="*/ 463489 h 470429"/>
                    <a:gd name="connsiteX4" fmla="*/ 553601 w 1880664"/>
                    <a:gd name="connsiteY4" fmla="*/ 259411 h 470429"/>
                    <a:gd name="connsiteX5" fmla="*/ 945969 w 1880664"/>
                    <a:gd name="connsiteY5" fmla="*/ 3470 h 470429"/>
                    <a:gd name="connsiteX6" fmla="*/ 1350741 w 1880664"/>
                    <a:gd name="connsiteY6" fmla="*/ 242499 h 470429"/>
                    <a:gd name="connsiteX7" fmla="*/ 932439 w 1880664"/>
                    <a:gd name="connsiteY7" fmla="*/ 470254 h 470429"/>
                    <a:gd name="connsiteX8" fmla="*/ 391240 w 1880664"/>
                    <a:gd name="connsiteY8" fmla="*/ 249264 h 470429"/>
                    <a:gd name="connsiteX9" fmla="*/ 948224 w 1880664"/>
                    <a:gd name="connsiteY9" fmla="*/ 6852 h 470429"/>
                    <a:gd name="connsiteX10" fmla="*/ 1880664 w 1880664"/>
                    <a:gd name="connsiteY10" fmla="*/ 29402 h 470429"/>
                    <a:gd name="connsiteX11" fmla="*/ 1879537 w 1880664"/>
                    <a:gd name="connsiteY11" fmla="*/ 29402 h 470429"/>
                    <a:gd name="connsiteX0" fmla="*/ 0 w 1880664"/>
                    <a:gd name="connsiteY0" fmla="*/ 28275 h 470353"/>
                    <a:gd name="connsiteX1" fmla="*/ 950480 w 1880664"/>
                    <a:gd name="connsiteY1" fmla="*/ 87 h 470353"/>
                    <a:gd name="connsiteX2" fmla="*/ 1513099 w 1880664"/>
                    <a:gd name="connsiteY2" fmla="*/ 254903 h 470353"/>
                    <a:gd name="connsiteX3" fmla="*/ 938077 w 1880664"/>
                    <a:gd name="connsiteY3" fmla="*/ 463489 h 470353"/>
                    <a:gd name="connsiteX4" fmla="*/ 553601 w 1880664"/>
                    <a:gd name="connsiteY4" fmla="*/ 259411 h 470353"/>
                    <a:gd name="connsiteX5" fmla="*/ 945969 w 1880664"/>
                    <a:gd name="connsiteY5" fmla="*/ 3470 h 470353"/>
                    <a:gd name="connsiteX6" fmla="*/ 1350741 w 1880664"/>
                    <a:gd name="connsiteY6" fmla="*/ 242499 h 470353"/>
                    <a:gd name="connsiteX7" fmla="*/ 932439 w 1880664"/>
                    <a:gd name="connsiteY7" fmla="*/ 470254 h 470353"/>
                    <a:gd name="connsiteX8" fmla="*/ 391240 w 1880664"/>
                    <a:gd name="connsiteY8" fmla="*/ 249264 h 470353"/>
                    <a:gd name="connsiteX9" fmla="*/ 948224 w 1880664"/>
                    <a:gd name="connsiteY9" fmla="*/ 14744 h 470353"/>
                    <a:gd name="connsiteX10" fmla="*/ 1880664 w 1880664"/>
                    <a:gd name="connsiteY10" fmla="*/ 29402 h 470353"/>
                    <a:gd name="connsiteX11" fmla="*/ 1879537 w 1880664"/>
                    <a:gd name="connsiteY11" fmla="*/ 29402 h 470353"/>
                    <a:gd name="connsiteX0" fmla="*/ 0 w 1880664"/>
                    <a:gd name="connsiteY0" fmla="*/ 28275 h 470344"/>
                    <a:gd name="connsiteX1" fmla="*/ 950480 w 1880664"/>
                    <a:gd name="connsiteY1" fmla="*/ 87 h 470344"/>
                    <a:gd name="connsiteX2" fmla="*/ 1513099 w 1880664"/>
                    <a:gd name="connsiteY2" fmla="*/ 254903 h 470344"/>
                    <a:gd name="connsiteX3" fmla="*/ 938077 w 1880664"/>
                    <a:gd name="connsiteY3" fmla="*/ 463489 h 470344"/>
                    <a:gd name="connsiteX4" fmla="*/ 553601 w 1880664"/>
                    <a:gd name="connsiteY4" fmla="*/ 259411 h 470344"/>
                    <a:gd name="connsiteX5" fmla="*/ 945969 w 1880664"/>
                    <a:gd name="connsiteY5" fmla="*/ 3470 h 470344"/>
                    <a:gd name="connsiteX6" fmla="*/ 1350741 w 1880664"/>
                    <a:gd name="connsiteY6" fmla="*/ 242499 h 470344"/>
                    <a:gd name="connsiteX7" fmla="*/ 932439 w 1880664"/>
                    <a:gd name="connsiteY7" fmla="*/ 470254 h 470344"/>
                    <a:gd name="connsiteX8" fmla="*/ 391240 w 1880664"/>
                    <a:gd name="connsiteY8" fmla="*/ 249264 h 470344"/>
                    <a:gd name="connsiteX9" fmla="*/ 948224 w 1880664"/>
                    <a:gd name="connsiteY9" fmla="*/ 103816 h 470344"/>
                    <a:gd name="connsiteX10" fmla="*/ 1880664 w 1880664"/>
                    <a:gd name="connsiteY10" fmla="*/ 29402 h 470344"/>
                    <a:gd name="connsiteX11" fmla="*/ 1879537 w 1880664"/>
                    <a:gd name="connsiteY11" fmla="*/ 29402 h 470344"/>
                    <a:gd name="connsiteX0" fmla="*/ 0 w 1880664"/>
                    <a:gd name="connsiteY0" fmla="*/ 28275 h 470344"/>
                    <a:gd name="connsiteX1" fmla="*/ 950480 w 1880664"/>
                    <a:gd name="connsiteY1" fmla="*/ 87 h 470344"/>
                    <a:gd name="connsiteX2" fmla="*/ 1513099 w 1880664"/>
                    <a:gd name="connsiteY2" fmla="*/ 254903 h 470344"/>
                    <a:gd name="connsiteX3" fmla="*/ 938077 w 1880664"/>
                    <a:gd name="connsiteY3" fmla="*/ 463489 h 470344"/>
                    <a:gd name="connsiteX4" fmla="*/ 553601 w 1880664"/>
                    <a:gd name="connsiteY4" fmla="*/ 259411 h 470344"/>
                    <a:gd name="connsiteX5" fmla="*/ 947096 w 1880664"/>
                    <a:gd name="connsiteY5" fmla="*/ 94797 h 470344"/>
                    <a:gd name="connsiteX6" fmla="*/ 1350741 w 1880664"/>
                    <a:gd name="connsiteY6" fmla="*/ 242499 h 470344"/>
                    <a:gd name="connsiteX7" fmla="*/ 932439 w 1880664"/>
                    <a:gd name="connsiteY7" fmla="*/ 470254 h 470344"/>
                    <a:gd name="connsiteX8" fmla="*/ 391240 w 1880664"/>
                    <a:gd name="connsiteY8" fmla="*/ 249264 h 470344"/>
                    <a:gd name="connsiteX9" fmla="*/ 948224 w 1880664"/>
                    <a:gd name="connsiteY9" fmla="*/ 103816 h 470344"/>
                    <a:gd name="connsiteX10" fmla="*/ 1880664 w 1880664"/>
                    <a:gd name="connsiteY10" fmla="*/ 29402 h 470344"/>
                    <a:gd name="connsiteX11" fmla="*/ 1879537 w 1880664"/>
                    <a:gd name="connsiteY11" fmla="*/ 29402 h 470344"/>
                    <a:gd name="connsiteX0" fmla="*/ 0 w 1880664"/>
                    <a:gd name="connsiteY0" fmla="*/ 2925 h 444994"/>
                    <a:gd name="connsiteX1" fmla="*/ 951608 w 1880664"/>
                    <a:gd name="connsiteY1" fmla="*/ 4052 h 444994"/>
                    <a:gd name="connsiteX2" fmla="*/ 1513099 w 1880664"/>
                    <a:gd name="connsiteY2" fmla="*/ 229553 h 444994"/>
                    <a:gd name="connsiteX3" fmla="*/ 938077 w 1880664"/>
                    <a:gd name="connsiteY3" fmla="*/ 438139 h 444994"/>
                    <a:gd name="connsiteX4" fmla="*/ 553601 w 1880664"/>
                    <a:gd name="connsiteY4" fmla="*/ 234061 h 444994"/>
                    <a:gd name="connsiteX5" fmla="*/ 947096 w 1880664"/>
                    <a:gd name="connsiteY5" fmla="*/ 69447 h 444994"/>
                    <a:gd name="connsiteX6" fmla="*/ 1350741 w 1880664"/>
                    <a:gd name="connsiteY6" fmla="*/ 217149 h 444994"/>
                    <a:gd name="connsiteX7" fmla="*/ 932439 w 1880664"/>
                    <a:gd name="connsiteY7" fmla="*/ 444904 h 444994"/>
                    <a:gd name="connsiteX8" fmla="*/ 391240 w 1880664"/>
                    <a:gd name="connsiteY8" fmla="*/ 223914 h 444994"/>
                    <a:gd name="connsiteX9" fmla="*/ 948224 w 1880664"/>
                    <a:gd name="connsiteY9" fmla="*/ 78466 h 444994"/>
                    <a:gd name="connsiteX10" fmla="*/ 1880664 w 1880664"/>
                    <a:gd name="connsiteY10" fmla="*/ 4052 h 444994"/>
                    <a:gd name="connsiteX11" fmla="*/ 1879537 w 1880664"/>
                    <a:gd name="connsiteY11" fmla="*/ 4052 h 444994"/>
                    <a:gd name="connsiteX0" fmla="*/ 0 w 1880664"/>
                    <a:gd name="connsiteY0" fmla="*/ 2925 h 444994"/>
                    <a:gd name="connsiteX1" fmla="*/ 951608 w 1880664"/>
                    <a:gd name="connsiteY1" fmla="*/ 4052 h 444994"/>
                    <a:gd name="connsiteX2" fmla="*/ 1513099 w 1880664"/>
                    <a:gd name="connsiteY2" fmla="*/ 229553 h 444994"/>
                    <a:gd name="connsiteX3" fmla="*/ 938077 w 1880664"/>
                    <a:gd name="connsiteY3" fmla="*/ 438139 h 444994"/>
                    <a:gd name="connsiteX4" fmla="*/ 553601 w 1880664"/>
                    <a:gd name="connsiteY4" fmla="*/ 234061 h 444994"/>
                    <a:gd name="connsiteX5" fmla="*/ 947096 w 1880664"/>
                    <a:gd name="connsiteY5" fmla="*/ 69447 h 444994"/>
                    <a:gd name="connsiteX6" fmla="*/ 1350741 w 1880664"/>
                    <a:gd name="connsiteY6" fmla="*/ 217149 h 444994"/>
                    <a:gd name="connsiteX7" fmla="*/ 932439 w 1880664"/>
                    <a:gd name="connsiteY7" fmla="*/ 444904 h 444994"/>
                    <a:gd name="connsiteX8" fmla="*/ 391240 w 1880664"/>
                    <a:gd name="connsiteY8" fmla="*/ 223914 h 444994"/>
                    <a:gd name="connsiteX9" fmla="*/ 948224 w 1880664"/>
                    <a:gd name="connsiteY9" fmla="*/ 78466 h 444994"/>
                    <a:gd name="connsiteX10" fmla="*/ 1880664 w 1880664"/>
                    <a:gd name="connsiteY10" fmla="*/ 4052 h 444994"/>
                    <a:gd name="connsiteX11" fmla="*/ 1879537 w 1880664"/>
                    <a:gd name="connsiteY11" fmla="*/ 4052 h 444994"/>
                    <a:gd name="connsiteX0" fmla="*/ 0 w 1880664"/>
                    <a:gd name="connsiteY0" fmla="*/ 3196 h 445265"/>
                    <a:gd name="connsiteX1" fmla="*/ 951608 w 1880664"/>
                    <a:gd name="connsiteY1" fmla="*/ 4323 h 445265"/>
                    <a:gd name="connsiteX2" fmla="*/ 1513099 w 1880664"/>
                    <a:gd name="connsiteY2" fmla="*/ 229824 h 445265"/>
                    <a:gd name="connsiteX3" fmla="*/ 938077 w 1880664"/>
                    <a:gd name="connsiteY3" fmla="*/ 438410 h 445265"/>
                    <a:gd name="connsiteX4" fmla="*/ 553601 w 1880664"/>
                    <a:gd name="connsiteY4" fmla="*/ 234332 h 445265"/>
                    <a:gd name="connsiteX5" fmla="*/ 947096 w 1880664"/>
                    <a:gd name="connsiteY5" fmla="*/ 69718 h 445265"/>
                    <a:gd name="connsiteX6" fmla="*/ 1350741 w 1880664"/>
                    <a:gd name="connsiteY6" fmla="*/ 217420 h 445265"/>
                    <a:gd name="connsiteX7" fmla="*/ 932439 w 1880664"/>
                    <a:gd name="connsiteY7" fmla="*/ 445175 h 445265"/>
                    <a:gd name="connsiteX8" fmla="*/ 391240 w 1880664"/>
                    <a:gd name="connsiteY8" fmla="*/ 224185 h 445265"/>
                    <a:gd name="connsiteX9" fmla="*/ 948224 w 1880664"/>
                    <a:gd name="connsiteY9" fmla="*/ 78737 h 445265"/>
                    <a:gd name="connsiteX10" fmla="*/ 1880664 w 1880664"/>
                    <a:gd name="connsiteY10" fmla="*/ 4323 h 445265"/>
                    <a:gd name="connsiteX11" fmla="*/ 1879537 w 1880664"/>
                    <a:gd name="connsiteY11" fmla="*/ 4323 h 445265"/>
                    <a:gd name="connsiteX0" fmla="*/ 0 w 1880664"/>
                    <a:gd name="connsiteY0" fmla="*/ 3196 h 445265"/>
                    <a:gd name="connsiteX1" fmla="*/ 951608 w 1880664"/>
                    <a:gd name="connsiteY1" fmla="*/ 4323 h 445265"/>
                    <a:gd name="connsiteX2" fmla="*/ 1513099 w 1880664"/>
                    <a:gd name="connsiteY2" fmla="*/ 229824 h 445265"/>
                    <a:gd name="connsiteX3" fmla="*/ 938077 w 1880664"/>
                    <a:gd name="connsiteY3" fmla="*/ 438410 h 445265"/>
                    <a:gd name="connsiteX4" fmla="*/ 553601 w 1880664"/>
                    <a:gd name="connsiteY4" fmla="*/ 234332 h 445265"/>
                    <a:gd name="connsiteX5" fmla="*/ 947096 w 1880664"/>
                    <a:gd name="connsiteY5" fmla="*/ 69718 h 445265"/>
                    <a:gd name="connsiteX6" fmla="*/ 1350741 w 1880664"/>
                    <a:gd name="connsiteY6" fmla="*/ 217420 h 445265"/>
                    <a:gd name="connsiteX7" fmla="*/ 932439 w 1880664"/>
                    <a:gd name="connsiteY7" fmla="*/ 445175 h 445265"/>
                    <a:gd name="connsiteX8" fmla="*/ 391240 w 1880664"/>
                    <a:gd name="connsiteY8" fmla="*/ 224185 h 445265"/>
                    <a:gd name="connsiteX9" fmla="*/ 948224 w 1880664"/>
                    <a:gd name="connsiteY9" fmla="*/ 78737 h 445265"/>
                    <a:gd name="connsiteX10" fmla="*/ 1880664 w 1880664"/>
                    <a:gd name="connsiteY10" fmla="*/ 4323 h 445265"/>
                    <a:gd name="connsiteX11" fmla="*/ 1879537 w 1880664"/>
                    <a:gd name="connsiteY11" fmla="*/ 4323 h 445265"/>
                    <a:gd name="connsiteX0" fmla="*/ 0 w 1880664"/>
                    <a:gd name="connsiteY0" fmla="*/ 3196 h 445260"/>
                    <a:gd name="connsiteX1" fmla="*/ 951608 w 1880664"/>
                    <a:gd name="connsiteY1" fmla="*/ 4323 h 445260"/>
                    <a:gd name="connsiteX2" fmla="*/ 1513099 w 1880664"/>
                    <a:gd name="connsiteY2" fmla="*/ 229824 h 445260"/>
                    <a:gd name="connsiteX3" fmla="*/ 938077 w 1880664"/>
                    <a:gd name="connsiteY3" fmla="*/ 438410 h 445260"/>
                    <a:gd name="connsiteX4" fmla="*/ 553601 w 1880664"/>
                    <a:gd name="connsiteY4" fmla="*/ 234332 h 445260"/>
                    <a:gd name="connsiteX5" fmla="*/ 947096 w 1880664"/>
                    <a:gd name="connsiteY5" fmla="*/ 69718 h 445260"/>
                    <a:gd name="connsiteX6" fmla="*/ 1350741 w 1880664"/>
                    <a:gd name="connsiteY6" fmla="*/ 217420 h 445260"/>
                    <a:gd name="connsiteX7" fmla="*/ 932439 w 1880664"/>
                    <a:gd name="connsiteY7" fmla="*/ 445175 h 445260"/>
                    <a:gd name="connsiteX8" fmla="*/ 391240 w 1880664"/>
                    <a:gd name="connsiteY8" fmla="*/ 224185 h 445260"/>
                    <a:gd name="connsiteX9" fmla="*/ 964009 w 1880664"/>
                    <a:gd name="connsiteY9" fmla="*/ 141877 h 445260"/>
                    <a:gd name="connsiteX10" fmla="*/ 1880664 w 1880664"/>
                    <a:gd name="connsiteY10" fmla="*/ 4323 h 445260"/>
                    <a:gd name="connsiteX11" fmla="*/ 1879537 w 1880664"/>
                    <a:gd name="connsiteY11" fmla="*/ 4323 h 445260"/>
                    <a:gd name="connsiteX0" fmla="*/ 0 w 1880664"/>
                    <a:gd name="connsiteY0" fmla="*/ 3196 h 445260"/>
                    <a:gd name="connsiteX1" fmla="*/ 951608 w 1880664"/>
                    <a:gd name="connsiteY1" fmla="*/ 4323 h 445260"/>
                    <a:gd name="connsiteX2" fmla="*/ 1513099 w 1880664"/>
                    <a:gd name="connsiteY2" fmla="*/ 229824 h 445260"/>
                    <a:gd name="connsiteX3" fmla="*/ 938077 w 1880664"/>
                    <a:gd name="connsiteY3" fmla="*/ 438410 h 445260"/>
                    <a:gd name="connsiteX4" fmla="*/ 553601 w 1880664"/>
                    <a:gd name="connsiteY4" fmla="*/ 234332 h 445260"/>
                    <a:gd name="connsiteX5" fmla="*/ 951606 w 1880664"/>
                    <a:gd name="connsiteY5" fmla="*/ 2068 h 445260"/>
                    <a:gd name="connsiteX6" fmla="*/ 1350741 w 1880664"/>
                    <a:gd name="connsiteY6" fmla="*/ 217420 h 445260"/>
                    <a:gd name="connsiteX7" fmla="*/ 932439 w 1880664"/>
                    <a:gd name="connsiteY7" fmla="*/ 445175 h 445260"/>
                    <a:gd name="connsiteX8" fmla="*/ 391240 w 1880664"/>
                    <a:gd name="connsiteY8" fmla="*/ 224185 h 445260"/>
                    <a:gd name="connsiteX9" fmla="*/ 964009 w 1880664"/>
                    <a:gd name="connsiteY9" fmla="*/ 141877 h 445260"/>
                    <a:gd name="connsiteX10" fmla="*/ 1880664 w 1880664"/>
                    <a:gd name="connsiteY10" fmla="*/ 4323 h 445260"/>
                    <a:gd name="connsiteX11" fmla="*/ 1879537 w 1880664"/>
                    <a:gd name="connsiteY11" fmla="*/ 4323 h 445260"/>
                    <a:gd name="connsiteX0" fmla="*/ 0 w 1880664"/>
                    <a:gd name="connsiteY0" fmla="*/ 3196 h 445260"/>
                    <a:gd name="connsiteX1" fmla="*/ 951608 w 1880664"/>
                    <a:gd name="connsiteY1" fmla="*/ 4323 h 445260"/>
                    <a:gd name="connsiteX2" fmla="*/ 1513099 w 1880664"/>
                    <a:gd name="connsiteY2" fmla="*/ 229824 h 445260"/>
                    <a:gd name="connsiteX3" fmla="*/ 938077 w 1880664"/>
                    <a:gd name="connsiteY3" fmla="*/ 438410 h 445260"/>
                    <a:gd name="connsiteX4" fmla="*/ 553601 w 1880664"/>
                    <a:gd name="connsiteY4" fmla="*/ 234332 h 445260"/>
                    <a:gd name="connsiteX5" fmla="*/ 951606 w 1880664"/>
                    <a:gd name="connsiteY5" fmla="*/ 2068 h 445260"/>
                    <a:gd name="connsiteX6" fmla="*/ 1350741 w 1880664"/>
                    <a:gd name="connsiteY6" fmla="*/ 217420 h 445260"/>
                    <a:gd name="connsiteX7" fmla="*/ 932439 w 1880664"/>
                    <a:gd name="connsiteY7" fmla="*/ 445175 h 445260"/>
                    <a:gd name="connsiteX8" fmla="*/ 391240 w 1880664"/>
                    <a:gd name="connsiteY8" fmla="*/ 224185 h 445260"/>
                    <a:gd name="connsiteX9" fmla="*/ 964009 w 1880664"/>
                    <a:gd name="connsiteY9" fmla="*/ 141877 h 445260"/>
                    <a:gd name="connsiteX10" fmla="*/ 1880664 w 1880664"/>
                    <a:gd name="connsiteY10" fmla="*/ 4323 h 445260"/>
                    <a:gd name="connsiteX11" fmla="*/ 1879537 w 1880664"/>
                    <a:gd name="connsiteY11" fmla="*/ 4323 h 445260"/>
                    <a:gd name="connsiteX0" fmla="*/ 0 w 1880664"/>
                    <a:gd name="connsiteY0" fmla="*/ 3196 h 445260"/>
                    <a:gd name="connsiteX1" fmla="*/ 951608 w 1880664"/>
                    <a:gd name="connsiteY1" fmla="*/ 4323 h 445260"/>
                    <a:gd name="connsiteX2" fmla="*/ 1513099 w 1880664"/>
                    <a:gd name="connsiteY2" fmla="*/ 229824 h 445260"/>
                    <a:gd name="connsiteX3" fmla="*/ 938077 w 1880664"/>
                    <a:gd name="connsiteY3" fmla="*/ 438410 h 445260"/>
                    <a:gd name="connsiteX4" fmla="*/ 553601 w 1880664"/>
                    <a:gd name="connsiteY4" fmla="*/ 234332 h 445260"/>
                    <a:gd name="connsiteX5" fmla="*/ 951606 w 1880664"/>
                    <a:gd name="connsiteY5" fmla="*/ 2068 h 445260"/>
                    <a:gd name="connsiteX6" fmla="*/ 1350741 w 1880664"/>
                    <a:gd name="connsiteY6" fmla="*/ 217420 h 445260"/>
                    <a:gd name="connsiteX7" fmla="*/ 932439 w 1880664"/>
                    <a:gd name="connsiteY7" fmla="*/ 445175 h 445260"/>
                    <a:gd name="connsiteX8" fmla="*/ 391240 w 1880664"/>
                    <a:gd name="connsiteY8" fmla="*/ 224185 h 445260"/>
                    <a:gd name="connsiteX9" fmla="*/ 964009 w 1880664"/>
                    <a:gd name="connsiteY9" fmla="*/ 141877 h 445260"/>
                    <a:gd name="connsiteX10" fmla="*/ 1880664 w 1880664"/>
                    <a:gd name="connsiteY10" fmla="*/ 4323 h 445260"/>
                    <a:gd name="connsiteX11" fmla="*/ 1879537 w 1880664"/>
                    <a:gd name="connsiteY11" fmla="*/ 4323 h 445260"/>
                    <a:gd name="connsiteX0" fmla="*/ 0 w 1880664"/>
                    <a:gd name="connsiteY0" fmla="*/ 3196 h 445260"/>
                    <a:gd name="connsiteX1" fmla="*/ 951608 w 1880664"/>
                    <a:gd name="connsiteY1" fmla="*/ 4323 h 445260"/>
                    <a:gd name="connsiteX2" fmla="*/ 1513099 w 1880664"/>
                    <a:gd name="connsiteY2" fmla="*/ 229824 h 445260"/>
                    <a:gd name="connsiteX3" fmla="*/ 938077 w 1880664"/>
                    <a:gd name="connsiteY3" fmla="*/ 438410 h 445260"/>
                    <a:gd name="connsiteX4" fmla="*/ 553601 w 1880664"/>
                    <a:gd name="connsiteY4" fmla="*/ 234332 h 445260"/>
                    <a:gd name="connsiteX5" fmla="*/ 951606 w 1880664"/>
                    <a:gd name="connsiteY5" fmla="*/ 2068 h 445260"/>
                    <a:gd name="connsiteX6" fmla="*/ 1350741 w 1880664"/>
                    <a:gd name="connsiteY6" fmla="*/ 217420 h 445260"/>
                    <a:gd name="connsiteX7" fmla="*/ 932439 w 1880664"/>
                    <a:gd name="connsiteY7" fmla="*/ 445175 h 445260"/>
                    <a:gd name="connsiteX8" fmla="*/ 391240 w 1880664"/>
                    <a:gd name="connsiteY8" fmla="*/ 224185 h 445260"/>
                    <a:gd name="connsiteX9" fmla="*/ 964009 w 1880664"/>
                    <a:gd name="connsiteY9" fmla="*/ 141877 h 445260"/>
                    <a:gd name="connsiteX10" fmla="*/ 1880664 w 1880664"/>
                    <a:gd name="connsiteY10" fmla="*/ 4323 h 445260"/>
                    <a:gd name="connsiteX11" fmla="*/ 1879537 w 1880664"/>
                    <a:gd name="connsiteY11" fmla="*/ 4323 h 445260"/>
                    <a:gd name="connsiteX0" fmla="*/ 0 w 1880664"/>
                    <a:gd name="connsiteY0" fmla="*/ 7894 h 449972"/>
                    <a:gd name="connsiteX1" fmla="*/ 951608 w 1880664"/>
                    <a:gd name="connsiteY1" fmla="*/ 9021 h 449972"/>
                    <a:gd name="connsiteX2" fmla="*/ 1513099 w 1880664"/>
                    <a:gd name="connsiteY2" fmla="*/ 234522 h 449972"/>
                    <a:gd name="connsiteX3" fmla="*/ 938077 w 1880664"/>
                    <a:gd name="connsiteY3" fmla="*/ 443108 h 449972"/>
                    <a:gd name="connsiteX4" fmla="*/ 553601 w 1880664"/>
                    <a:gd name="connsiteY4" fmla="*/ 239030 h 449972"/>
                    <a:gd name="connsiteX5" fmla="*/ 951606 w 1880664"/>
                    <a:gd name="connsiteY5" fmla="*/ 6766 h 449972"/>
                    <a:gd name="connsiteX6" fmla="*/ 1350741 w 1880664"/>
                    <a:gd name="connsiteY6" fmla="*/ 222118 h 449972"/>
                    <a:gd name="connsiteX7" fmla="*/ 932439 w 1880664"/>
                    <a:gd name="connsiteY7" fmla="*/ 449873 h 449972"/>
                    <a:gd name="connsiteX8" fmla="*/ 391240 w 1880664"/>
                    <a:gd name="connsiteY8" fmla="*/ 228883 h 449972"/>
                    <a:gd name="connsiteX9" fmla="*/ 945969 w 1880664"/>
                    <a:gd name="connsiteY9" fmla="*/ 0 h 449972"/>
                    <a:gd name="connsiteX10" fmla="*/ 1880664 w 1880664"/>
                    <a:gd name="connsiteY10" fmla="*/ 9021 h 449972"/>
                    <a:gd name="connsiteX11" fmla="*/ 1879537 w 1880664"/>
                    <a:gd name="connsiteY11" fmla="*/ 9021 h 449972"/>
                    <a:gd name="connsiteX0" fmla="*/ 0 w 1880664"/>
                    <a:gd name="connsiteY0" fmla="*/ 7894 h 449972"/>
                    <a:gd name="connsiteX1" fmla="*/ 951608 w 1880664"/>
                    <a:gd name="connsiteY1" fmla="*/ 9021 h 449972"/>
                    <a:gd name="connsiteX2" fmla="*/ 1513099 w 1880664"/>
                    <a:gd name="connsiteY2" fmla="*/ 234522 h 449972"/>
                    <a:gd name="connsiteX3" fmla="*/ 938077 w 1880664"/>
                    <a:gd name="connsiteY3" fmla="*/ 443108 h 449972"/>
                    <a:gd name="connsiteX4" fmla="*/ 553601 w 1880664"/>
                    <a:gd name="connsiteY4" fmla="*/ 239030 h 449972"/>
                    <a:gd name="connsiteX5" fmla="*/ 951606 w 1880664"/>
                    <a:gd name="connsiteY5" fmla="*/ 6766 h 449972"/>
                    <a:gd name="connsiteX6" fmla="*/ 1350741 w 1880664"/>
                    <a:gd name="connsiteY6" fmla="*/ 222118 h 449972"/>
                    <a:gd name="connsiteX7" fmla="*/ 932439 w 1880664"/>
                    <a:gd name="connsiteY7" fmla="*/ 449873 h 449972"/>
                    <a:gd name="connsiteX8" fmla="*/ 391240 w 1880664"/>
                    <a:gd name="connsiteY8" fmla="*/ 228883 h 449972"/>
                    <a:gd name="connsiteX9" fmla="*/ 945969 w 1880664"/>
                    <a:gd name="connsiteY9" fmla="*/ 0 h 449972"/>
                    <a:gd name="connsiteX10" fmla="*/ 1880664 w 1880664"/>
                    <a:gd name="connsiteY10" fmla="*/ 9021 h 449972"/>
                    <a:gd name="connsiteX11" fmla="*/ 1879537 w 1880664"/>
                    <a:gd name="connsiteY11" fmla="*/ 9021 h 449972"/>
                    <a:gd name="connsiteX0" fmla="*/ 0 w 1880664"/>
                    <a:gd name="connsiteY0" fmla="*/ 7894 h 449972"/>
                    <a:gd name="connsiteX1" fmla="*/ 951608 w 1880664"/>
                    <a:gd name="connsiteY1" fmla="*/ 9021 h 449972"/>
                    <a:gd name="connsiteX2" fmla="*/ 1513099 w 1880664"/>
                    <a:gd name="connsiteY2" fmla="*/ 234522 h 449972"/>
                    <a:gd name="connsiteX3" fmla="*/ 938077 w 1880664"/>
                    <a:gd name="connsiteY3" fmla="*/ 443108 h 449972"/>
                    <a:gd name="connsiteX4" fmla="*/ 553601 w 1880664"/>
                    <a:gd name="connsiteY4" fmla="*/ 239030 h 449972"/>
                    <a:gd name="connsiteX5" fmla="*/ 951606 w 1880664"/>
                    <a:gd name="connsiteY5" fmla="*/ 6766 h 449972"/>
                    <a:gd name="connsiteX6" fmla="*/ 1350741 w 1880664"/>
                    <a:gd name="connsiteY6" fmla="*/ 222118 h 449972"/>
                    <a:gd name="connsiteX7" fmla="*/ 932439 w 1880664"/>
                    <a:gd name="connsiteY7" fmla="*/ 449873 h 449972"/>
                    <a:gd name="connsiteX8" fmla="*/ 391240 w 1880664"/>
                    <a:gd name="connsiteY8" fmla="*/ 228883 h 449972"/>
                    <a:gd name="connsiteX9" fmla="*/ 945969 w 1880664"/>
                    <a:gd name="connsiteY9" fmla="*/ 0 h 449972"/>
                    <a:gd name="connsiteX10" fmla="*/ 1880664 w 1880664"/>
                    <a:gd name="connsiteY10" fmla="*/ 9021 h 449972"/>
                    <a:gd name="connsiteX11" fmla="*/ 1879537 w 1880664"/>
                    <a:gd name="connsiteY11" fmla="*/ 9021 h 449972"/>
                    <a:gd name="connsiteX0" fmla="*/ 0 w 1880664"/>
                    <a:gd name="connsiteY0" fmla="*/ 7894 h 540138"/>
                    <a:gd name="connsiteX1" fmla="*/ 951608 w 1880664"/>
                    <a:gd name="connsiteY1" fmla="*/ 9021 h 540138"/>
                    <a:gd name="connsiteX2" fmla="*/ 1513099 w 1880664"/>
                    <a:gd name="connsiteY2" fmla="*/ 234522 h 540138"/>
                    <a:gd name="connsiteX3" fmla="*/ 938077 w 1880664"/>
                    <a:gd name="connsiteY3" fmla="*/ 443108 h 540138"/>
                    <a:gd name="connsiteX4" fmla="*/ 553601 w 1880664"/>
                    <a:gd name="connsiteY4" fmla="*/ 239030 h 540138"/>
                    <a:gd name="connsiteX5" fmla="*/ 951606 w 1880664"/>
                    <a:gd name="connsiteY5" fmla="*/ 6766 h 540138"/>
                    <a:gd name="connsiteX6" fmla="*/ 1350741 w 1880664"/>
                    <a:gd name="connsiteY6" fmla="*/ 222118 h 540138"/>
                    <a:gd name="connsiteX7" fmla="*/ 935821 w 1880664"/>
                    <a:gd name="connsiteY7" fmla="*/ 540072 h 540138"/>
                    <a:gd name="connsiteX8" fmla="*/ 391240 w 1880664"/>
                    <a:gd name="connsiteY8" fmla="*/ 228883 h 540138"/>
                    <a:gd name="connsiteX9" fmla="*/ 945969 w 1880664"/>
                    <a:gd name="connsiteY9" fmla="*/ 0 h 540138"/>
                    <a:gd name="connsiteX10" fmla="*/ 1880664 w 1880664"/>
                    <a:gd name="connsiteY10" fmla="*/ 9021 h 540138"/>
                    <a:gd name="connsiteX11" fmla="*/ 1879537 w 1880664"/>
                    <a:gd name="connsiteY11" fmla="*/ 9021 h 540138"/>
                    <a:gd name="connsiteX0" fmla="*/ 0 w 1880664"/>
                    <a:gd name="connsiteY0" fmla="*/ 7894 h 540138"/>
                    <a:gd name="connsiteX1" fmla="*/ 951608 w 1880664"/>
                    <a:gd name="connsiteY1" fmla="*/ 9021 h 540138"/>
                    <a:gd name="connsiteX2" fmla="*/ 1513099 w 1880664"/>
                    <a:gd name="connsiteY2" fmla="*/ 234522 h 540138"/>
                    <a:gd name="connsiteX3" fmla="*/ 938077 w 1880664"/>
                    <a:gd name="connsiteY3" fmla="*/ 373203 h 540138"/>
                    <a:gd name="connsiteX4" fmla="*/ 553601 w 1880664"/>
                    <a:gd name="connsiteY4" fmla="*/ 239030 h 540138"/>
                    <a:gd name="connsiteX5" fmla="*/ 951606 w 1880664"/>
                    <a:gd name="connsiteY5" fmla="*/ 6766 h 540138"/>
                    <a:gd name="connsiteX6" fmla="*/ 1350741 w 1880664"/>
                    <a:gd name="connsiteY6" fmla="*/ 222118 h 540138"/>
                    <a:gd name="connsiteX7" fmla="*/ 935821 w 1880664"/>
                    <a:gd name="connsiteY7" fmla="*/ 540072 h 540138"/>
                    <a:gd name="connsiteX8" fmla="*/ 391240 w 1880664"/>
                    <a:gd name="connsiteY8" fmla="*/ 228883 h 540138"/>
                    <a:gd name="connsiteX9" fmla="*/ 945969 w 1880664"/>
                    <a:gd name="connsiteY9" fmla="*/ 0 h 540138"/>
                    <a:gd name="connsiteX10" fmla="*/ 1880664 w 1880664"/>
                    <a:gd name="connsiteY10" fmla="*/ 9021 h 540138"/>
                    <a:gd name="connsiteX11" fmla="*/ 1879537 w 1880664"/>
                    <a:gd name="connsiteY11" fmla="*/ 9021 h 540138"/>
                    <a:gd name="connsiteX0" fmla="*/ 0 w 1880664"/>
                    <a:gd name="connsiteY0" fmla="*/ 7894 h 540138"/>
                    <a:gd name="connsiteX1" fmla="*/ 951608 w 1880664"/>
                    <a:gd name="connsiteY1" fmla="*/ 9021 h 540138"/>
                    <a:gd name="connsiteX2" fmla="*/ 1513099 w 1880664"/>
                    <a:gd name="connsiteY2" fmla="*/ 234522 h 540138"/>
                    <a:gd name="connsiteX3" fmla="*/ 936950 w 1880664"/>
                    <a:gd name="connsiteY3" fmla="*/ 444236 h 540138"/>
                    <a:gd name="connsiteX4" fmla="*/ 553601 w 1880664"/>
                    <a:gd name="connsiteY4" fmla="*/ 239030 h 540138"/>
                    <a:gd name="connsiteX5" fmla="*/ 951606 w 1880664"/>
                    <a:gd name="connsiteY5" fmla="*/ 6766 h 540138"/>
                    <a:gd name="connsiteX6" fmla="*/ 1350741 w 1880664"/>
                    <a:gd name="connsiteY6" fmla="*/ 222118 h 540138"/>
                    <a:gd name="connsiteX7" fmla="*/ 935821 w 1880664"/>
                    <a:gd name="connsiteY7" fmla="*/ 540072 h 540138"/>
                    <a:gd name="connsiteX8" fmla="*/ 391240 w 1880664"/>
                    <a:gd name="connsiteY8" fmla="*/ 228883 h 540138"/>
                    <a:gd name="connsiteX9" fmla="*/ 945969 w 1880664"/>
                    <a:gd name="connsiteY9" fmla="*/ 0 h 540138"/>
                    <a:gd name="connsiteX10" fmla="*/ 1880664 w 1880664"/>
                    <a:gd name="connsiteY10" fmla="*/ 9021 h 540138"/>
                    <a:gd name="connsiteX11" fmla="*/ 1879537 w 1880664"/>
                    <a:gd name="connsiteY11" fmla="*/ 9021 h 540138"/>
                    <a:gd name="connsiteX0" fmla="*/ 0 w 1880664"/>
                    <a:gd name="connsiteY0" fmla="*/ 7894 h 540138"/>
                    <a:gd name="connsiteX1" fmla="*/ 951608 w 1880664"/>
                    <a:gd name="connsiteY1" fmla="*/ 9021 h 540138"/>
                    <a:gd name="connsiteX2" fmla="*/ 1513099 w 1880664"/>
                    <a:gd name="connsiteY2" fmla="*/ 234522 h 540138"/>
                    <a:gd name="connsiteX3" fmla="*/ 936950 w 1880664"/>
                    <a:gd name="connsiteY3" fmla="*/ 444236 h 540138"/>
                    <a:gd name="connsiteX4" fmla="*/ 553601 w 1880664"/>
                    <a:gd name="connsiteY4" fmla="*/ 239030 h 540138"/>
                    <a:gd name="connsiteX5" fmla="*/ 951606 w 1880664"/>
                    <a:gd name="connsiteY5" fmla="*/ 6766 h 540138"/>
                    <a:gd name="connsiteX6" fmla="*/ 1350741 w 1880664"/>
                    <a:gd name="connsiteY6" fmla="*/ 222118 h 540138"/>
                    <a:gd name="connsiteX7" fmla="*/ 935821 w 1880664"/>
                    <a:gd name="connsiteY7" fmla="*/ 540072 h 540138"/>
                    <a:gd name="connsiteX8" fmla="*/ 391240 w 1880664"/>
                    <a:gd name="connsiteY8" fmla="*/ 228883 h 540138"/>
                    <a:gd name="connsiteX9" fmla="*/ 1132006 w 1880664"/>
                    <a:gd name="connsiteY9" fmla="*/ 0 h 540138"/>
                    <a:gd name="connsiteX10" fmla="*/ 1880664 w 1880664"/>
                    <a:gd name="connsiteY10" fmla="*/ 9021 h 540138"/>
                    <a:gd name="connsiteX11" fmla="*/ 1879537 w 1880664"/>
                    <a:gd name="connsiteY11" fmla="*/ 9021 h 540138"/>
                    <a:gd name="connsiteX0" fmla="*/ 0 w 1880664"/>
                    <a:gd name="connsiteY0" fmla="*/ 142066 h 674317"/>
                    <a:gd name="connsiteX1" fmla="*/ 95160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51606 w 1880664"/>
                    <a:gd name="connsiteY5" fmla="*/ 140938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95160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50478 w 1880664"/>
                    <a:gd name="connsiteY5" fmla="*/ 140938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95160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936950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938075 w 1880664"/>
                    <a:gd name="connsiteY5" fmla="*/ 63141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8127 w 1880664"/>
                    <a:gd name="connsiteY5" fmla="*/ 148830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8127 w 1880664"/>
                    <a:gd name="connsiteY5" fmla="*/ 148830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3617 w 1880664"/>
                    <a:gd name="connsiteY5" fmla="*/ 148830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3617 w 1880664"/>
                    <a:gd name="connsiteY5" fmla="*/ 143192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3617 w 1880664"/>
                    <a:gd name="connsiteY5" fmla="*/ 143192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3617 w 1880664"/>
                    <a:gd name="connsiteY5" fmla="*/ 143192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66564 w 1947228"/>
                    <a:gd name="connsiteY0" fmla="*/ 142066 h 674317"/>
                    <a:gd name="connsiteX1" fmla="*/ 77298 w 1947228"/>
                    <a:gd name="connsiteY1" fmla="*/ 142855 h 674317"/>
                    <a:gd name="connsiteX2" fmla="*/ 1076802 w 1947228"/>
                    <a:gd name="connsiteY2" fmla="*/ 143193 h 674317"/>
                    <a:gd name="connsiteX3" fmla="*/ 1579663 w 1947228"/>
                    <a:gd name="connsiteY3" fmla="*/ 368694 h 674317"/>
                    <a:gd name="connsiteX4" fmla="*/ 1086948 w 1947228"/>
                    <a:gd name="connsiteY4" fmla="*/ 578408 h 674317"/>
                    <a:gd name="connsiteX5" fmla="*/ 620165 w 1947228"/>
                    <a:gd name="connsiteY5" fmla="*/ 373202 h 674317"/>
                    <a:gd name="connsiteX6" fmla="*/ 1080181 w 1947228"/>
                    <a:gd name="connsiteY6" fmla="*/ 143192 h 674317"/>
                    <a:gd name="connsiteX7" fmla="*/ 1417305 w 1947228"/>
                    <a:gd name="connsiteY7" fmla="*/ 356290 h 674317"/>
                    <a:gd name="connsiteX8" fmla="*/ 1002385 w 1947228"/>
                    <a:gd name="connsiteY8" fmla="*/ 674244 h 674317"/>
                    <a:gd name="connsiteX9" fmla="*/ 457804 w 1947228"/>
                    <a:gd name="connsiteY9" fmla="*/ 363055 h 674317"/>
                    <a:gd name="connsiteX10" fmla="*/ 1045231 w 1947228"/>
                    <a:gd name="connsiteY10" fmla="*/ 0 h 674317"/>
                    <a:gd name="connsiteX11" fmla="*/ 1947228 w 1947228"/>
                    <a:gd name="connsiteY11" fmla="*/ 143193 h 674317"/>
                    <a:gd name="connsiteX12" fmla="*/ 1946101 w 1947228"/>
                    <a:gd name="connsiteY12" fmla="*/ 143193 h 674317"/>
                    <a:gd name="connsiteX0" fmla="*/ 0 w 1880664"/>
                    <a:gd name="connsiteY0" fmla="*/ 142066 h 674317"/>
                    <a:gd name="connsiteX1" fmla="*/ 261038 w 1880664"/>
                    <a:gd name="connsiteY1" fmla="*/ 237565 h 674317"/>
                    <a:gd name="connsiteX2" fmla="*/ 1010238 w 1880664"/>
                    <a:gd name="connsiteY2" fmla="*/ 143193 h 674317"/>
                    <a:gd name="connsiteX3" fmla="*/ 1513099 w 1880664"/>
                    <a:gd name="connsiteY3" fmla="*/ 368694 h 674317"/>
                    <a:gd name="connsiteX4" fmla="*/ 1020384 w 1880664"/>
                    <a:gd name="connsiteY4" fmla="*/ 578408 h 674317"/>
                    <a:gd name="connsiteX5" fmla="*/ 553601 w 1880664"/>
                    <a:gd name="connsiteY5" fmla="*/ 373202 h 674317"/>
                    <a:gd name="connsiteX6" fmla="*/ 1013617 w 1880664"/>
                    <a:gd name="connsiteY6" fmla="*/ 143192 h 674317"/>
                    <a:gd name="connsiteX7" fmla="*/ 1350741 w 1880664"/>
                    <a:gd name="connsiteY7" fmla="*/ 356290 h 674317"/>
                    <a:gd name="connsiteX8" fmla="*/ 935821 w 1880664"/>
                    <a:gd name="connsiteY8" fmla="*/ 674244 h 674317"/>
                    <a:gd name="connsiteX9" fmla="*/ 391240 w 1880664"/>
                    <a:gd name="connsiteY9" fmla="*/ 363055 h 674317"/>
                    <a:gd name="connsiteX10" fmla="*/ 978667 w 1880664"/>
                    <a:gd name="connsiteY10" fmla="*/ 0 h 674317"/>
                    <a:gd name="connsiteX11" fmla="*/ 1880664 w 1880664"/>
                    <a:gd name="connsiteY11" fmla="*/ 143193 h 674317"/>
                    <a:gd name="connsiteX12" fmla="*/ 1879537 w 1880664"/>
                    <a:gd name="connsiteY12" fmla="*/ 143193 h 674317"/>
                    <a:gd name="connsiteX0" fmla="*/ 0 w 1880664"/>
                    <a:gd name="connsiteY0" fmla="*/ 142066 h 674317"/>
                    <a:gd name="connsiteX1" fmla="*/ 320795 w 1880664"/>
                    <a:gd name="connsiteY1" fmla="*/ 142855 h 674317"/>
                    <a:gd name="connsiteX2" fmla="*/ 1010238 w 1880664"/>
                    <a:gd name="connsiteY2" fmla="*/ 143193 h 674317"/>
                    <a:gd name="connsiteX3" fmla="*/ 1513099 w 1880664"/>
                    <a:gd name="connsiteY3" fmla="*/ 368694 h 674317"/>
                    <a:gd name="connsiteX4" fmla="*/ 1020384 w 1880664"/>
                    <a:gd name="connsiteY4" fmla="*/ 578408 h 674317"/>
                    <a:gd name="connsiteX5" fmla="*/ 553601 w 1880664"/>
                    <a:gd name="connsiteY5" fmla="*/ 373202 h 674317"/>
                    <a:gd name="connsiteX6" fmla="*/ 1013617 w 1880664"/>
                    <a:gd name="connsiteY6" fmla="*/ 143192 h 674317"/>
                    <a:gd name="connsiteX7" fmla="*/ 1350741 w 1880664"/>
                    <a:gd name="connsiteY7" fmla="*/ 356290 h 674317"/>
                    <a:gd name="connsiteX8" fmla="*/ 935821 w 1880664"/>
                    <a:gd name="connsiteY8" fmla="*/ 674244 h 674317"/>
                    <a:gd name="connsiteX9" fmla="*/ 391240 w 1880664"/>
                    <a:gd name="connsiteY9" fmla="*/ 363055 h 674317"/>
                    <a:gd name="connsiteX10" fmla="*/ 978667 w 1880664"/>
                    <a:gd name="connsiteY10" fmla="*/ 0 h 674317"/>
                    <a:gd name="connsiteX11" fmla="*/ 1880664 w 1880664"/>
                    <a:gd name="connsiteY11" fmla="*/ 143193 h 674317"/>
                    <a:gd name="connsiteX12" fmla="*/ 1879537 w 1880664"/>
                    <a:gd name="connsiteY12" fmla="*/ 143193 h 674317"/>
                    <a:gd name="connsiteX0" fmla="*/ 0 w 1880664"/>
                    <a:gd name="connsiteY0" fmla="*/ 142066 h 674317"/>
                    <a:gd name="connsiteX1" fmla="*/ 1010238 w 1880664"/>
                    <a:gd name="connsiteY1" fmla="*/ 143193 h 674317"/>
                    <a:gd name="connsiteX2" fmla="*/ 1513099 w 1880664"/>
                    <a:gd name="connsiteY2" fmla="*/ 368694 h 674317"/>
                    <a:gd name="connsiteX3" fmla="*/ 1020384 w 1880664"/>
                    <a:gd name="connsiteY3" fmla="*/ 578408 h 674317"/>
                    <a:gd name="connsiteX4" fmla="*/ 553601 w 1880664"/>
                    <a:gd name="connsiteY4" fmla="*/ 373202 h 674317"/>
                    <a:gd name="connsiteX5" fmla="*/ 1013617 w 1880664"/>
                    <a:gd name="connsiteY5" fmla="*/ 143192 h 674317"/>
                    <a:gd name="connsiteX6" fmla="*/ 1350741 w 1880664"/>
                    <a:gd name="connsiteY6" fmla="*/ 356290 h 674317"/>
                    <a:gd name="connsiteX7" fmla="*/ 935821 w 1880664"/>
                    <a:gd name="connsiteY7" fmla="*/ 674244 h 674317"/>
                    <a:gd name="connsiteX8" fmla="*/ 391240 w 1880664"/>
                    <a:gd name="connsiteY8" fmla="*/ 363055 h 674317"/>
                    <a:gd name="connsiteX9" fmla="*/ 978667 w 1880664"/>
                    <a:gd name="connsiteY9" fmla="*/ 0 h 674317"/>
                    <a:gd name="connsiteX10" fmla="*/ 1880664 w 1880664"/>
                    <a:gd name="connsiteY10" fmla="*/ 143193 h 674317"/>
                    <a:gd name="connsiteX11" fmla="*/ 1879537 w 1880664"/>
                    <a:gd name="connsiteY11" fmla="*/ 143193 h 674317"/>
                    <a:gd name="connsiteX0" fmla="*/ 0 w 1880664"/>
                    <a:gd name="connsiteY0" fmla="*/ 15904 h 548148"/>
                    <a:gd name="connsiteX1" fmla="*/ 1010238 w 1880664"/>
                    <a:gd name="connsiteY1" fmla="*/ 17031 h 548148"/>
                    <a:gd name="connsiteX2" fmla="*/ 1513099 w 1880664"/>
                    <a:gd name="connsiteY2" fmla="*/ 242532 h 548148"/>
                    <a:gd name="connsiteX3" fmla="*/ 1020384 w 1880664"/>
                    <a:gd name="connsiteY3" fmla="*/ 452246 h 548148"/>
                    <a:gd name="connsiteX4" fmla="*/ 553601 w 1880664"/>
                    <a:gd name="connsiteY4" fmla="*/ 247040 h 548148"/>
                    <a:gd name="connsiteX5" fmla="*/ 1013617 w 1880664"/>
                    <a:gd name="connsiteY5" fmla="*/ 17030 h 548148"/>
                    <a:gd name="connsiteX6" fmla="*/ 1350741 w 1880664"/>
                    <a:gd name="connsiteY6" fmla="*/ 230128 h 548148"/>
                    <a:gd name="connsiteX7" fmla="*/ 935821 w 1880664"/>
                    <a:gd name="connsiteY7" fmla="*/ 548082 h 548148"/>
                    <a:gd name="connsiteX8" fmla="*/ 391240 w 1880664"/>
                    <a:gd name="connsiteY8" fmla="*/ 236893 h 548148"/>
                    <a:gd name="connsiteX9" fmla="*/ 920037 w 1880664"/>
                    <a:gd name="connsiteY9" fmla="*/ 12520 h 548148"/>
                    <a:gd name="connsiteX10" fmla="*/ 1880664 w 1880664"/>
                    <a:gd name="connsiteY10" fmla="*/ 17031 h 548148"/>
                    <a:gd name="connsiteX11" fmla="*/ 1879537 w 1880664"/>
                    <a:gd name="connsiteY11" fmla="*/ 17031 h 548148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91665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91665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91665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55512 h 491911"/>
                    <a:gd name="connsiteX1" fmla="*/ 1010238 w 1880664"/>
                    <a:gd name="connsiteY1" fmla="*/ 56639 h 491911"/>
                    <a:gd name="connsiteX2" fmla="*/ 1513099 w 1880664"/>
                    <a:gd name="connsiteY2" fmla="*/ 282140 h 491911"/>
                    <a:gd name="connsiteX3" fmla="*/ 1020384 w 1880664"/>
                    <a:gd name="connsiteY3" fmla="*/ 491854 h 491911"/>
                    <a:gd name="connsiteX4" fmla="*/ 553601 w 1880664"/>
                    <a:gd name="connsiteY4" fmla="*/ 286648 h 491911"/>
                    <a:gd name="connsiteX5" fmla="*/ 1013617 w 1880664"/>
                    <a:gd name="connsiteY5" fmla="*/ 56638 h 491911"/>
                    <a:gd name="connsiteX6" fmla="*/ 1350741 w 1880664"/>
                    <a:gd name="connsiteY6" fmla="*/ 269736 h 491911"/>
                    <a:gd name="connsiteX7" fmla="*/ 916653 w 1880664"/>
                    <a:gd name="connsiteY7" fmla="*/ 490725 h 491911"/>
                    <a:gd name="connsiteX8" fmla="*/ 391240 w 1880664"/>
                    <a:gd name="connsiteY8" fmla="*/ 276501 h 491911"/>
                    <a:gd name="connsiteX9" fmla="*/ 920037 w 1880664"/>
                    <a:gd name="connsiteY9" fmla="*/ 52128 h 491911"/>
                    <a:gd name="connsiteX10" fmla="*/ 1880664 w 1880664"/>
                    <a:gd name="connsiteY10" fmla="*/ 56639 h 491911"/>
                    <a:gd name="connsiteX11" fmla="*/ 1879537 w 1880664"/>
                    <a:gd name="connsiteY11" fmla="*/ 56639 h 491911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91665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91665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0741 w 1880664"/>
                    <a:gd name="connsiteY6" fmla="*/ 230128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920037 w 1880664"/>
                    <a:gd name="connsiteY9" fmla="*/ 12520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1013617 w 1880664"/>
                    <a:gd name="connsiteY5" fmla="*/ 17030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51604 w 1880664"/>
                    <a:gd name="connsiteY5" fmla="*/ 15902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42584 w 1880664"/>
                    <a:gd name="connsiteY5" fmla="*/ 2372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44839 w 1880664"/>
                    <a:gd name="connsiteY5" fmla="*/ 17029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44839 w 1880664"/>
                    <a:gd name="connsiteY5" fmla="*/ 17029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44839 w 1880664"/>
                    <a:gd name="connsiteY5" fmla="*/ 17029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11" fmla="*/ 1879537 w 1880664"/>
                    <a:gd name="connsiteY11" fmla="*/ 17031 h 452303"/>
                    <a:gd name="connsiteX0" fmla="*/ 0 w 1880664"/>
                    <a:gd name="connsiteY0" fmla="*/ 15904 h 452303"/>
                    <a:gd name="connsiteX1" fmla="*/ 1010238 w 1880664"/>
                    <a:gd name="connsiteY1" fmla="*/ 17031 h 452303"/>
                    <a:gd name="connsiteX2" fmla="*/ 1513099 w 1880664"/>
                    <a:gd name="connsiteY2" fmla="*/ 242532 h 452303"/>
                    <a:gd name="connsiteX3" fmla="*/ 1020384 w 1880664"/>
                    <a:gd name="connsiteY3" fmla="*/ 452246 h 452303"/>
                    <a:gd name="connsiteX4" fmla="*/ 553601 w 1880664"/>
                    <a:gd name="connsiteY4" fmla="*/ 247040 h 452303"/>
                    <a:gd name="connsiteX5" fmla="*/ 944839 w 1880664"/>
                    <a:gd name="connsiteY5" fmla="*/ 17029 h 452303"/>
                    <a:gd name="connsiteX6" fmla="*/ 1357506 w 1880664"/>
                    <a:gd name="connsiteY6" fmla="*/ 215471 h 452303"/>
                    <a:gd name="connsiteX7" fmla="*/ 885083 w 1880664"/>
                    <a:gd name="connsiteY7" fmla="*/ 451117 h 452303"/>
                    <a:gd name="connsiteX8" fmla="*/ 391240 w 1880664"/>
                    <a:gd name="connsiteY8" fmla="*/ 236893 h 452303"/>
                    <a:gd name="connsiteX9" fmla="*/ 896359 w 1880664"/>
                    <a:gd name="connsiteY9" fmla="*/ 5755 h 452303"/>
                    <a:gd name="connsiteX10" fmla="*/ 1880664 w 1880664"/>
                    <a:gd name="connsiteY10" fmla="*/ 17031 h 452303"/>
                    <a:gd name="connsiteX0" fmla="*/ 0 w 1513122"/>
                    <a:gd name="connsiteY0" fmla="*/ 15904 h 452303"/>
                    <a:gd name="connsiteX1" fmla="*/ 1010238 w 1513122"/>
                    <a:gd name="connsiteY1" fmla="*/ 17031 h 452303"/>
                    <a:gd name="connsiteX2" fmla="*/ 1513099 w 1513122"/>
                    <a:gd name="connsiteY2" fmla="*/ 242532 h 452303"/>
                    <a:gd name="connsiteX3" fmla="*/ 1020384 w 1513122"/>
                    <a:gd name="connsiteY3" fmla="*/ 452246 h 452303"/>
                    <a:gd name="connsiteX4" fmla="*/ 553601 w 1513122"/>
                    <a:gd name="connsiteY4" fmla="*/ 247040 h 452303"/>
                    <a:gd name="connsiteX5" fmla="*/ 944839 w 1513122"/>
                    <a:gd name="connsiteY5" fmla="*/ 17029 h 452303"/>
                    <a:gd name="connsiteX6" fmla="*/ 1357506 w 1513122"/>
                    <a:gd name="connsiteY6" fmla="*/ 215471 h 452303"/>
                    <a:gd name="connsiteX7" fmla="*/ 885083 w 1513122"/>
                    <a:gd name="connsiteY7" fmla="*/ 451117 h 452303"/>
                    <a:gd name="connsiteX8" fmla="*/ 391240 w 1513122"/>
                    <a:gd name="connsiteY8" fmla="*/ 236893 h 452303"/>
                    <a:gd name="connsiteX9" fmla="*/ 896359 w 1513122"/>
                    <a:gd name="connsiteY9" fmla="*/ 5755 h 452303"/>
                    <a:gd name="connsiteX0" fmla="*/ 0 w 1513122"/>
                    <a:gd name="connsiteY0" fmla="*/ 15904 h 460652"/>
                    <a:gd name="connsiteX1" fmla="*/ 1010238 w 1513122"/>
                    <a:gd name="connsiteY1" fmla="*/ 17031 h 460652"/>
                    <a:gd name="connsiteX2" fmla="*/ 1513099 w 1513122"/>
                    <a:gd name="connsiteY2" fmla="*/ 242532 h 460652"/>
                    <a:gd name="connsiteX3" fmla="*/ 1020384 w 1513122"/>
                    <a:gd name="connsiteY3" fmla="*/ 452246 h 460652"/>
                    <a:gd name="connsiteX4" fmla="*/ 553601 w 1513122"/>
                    <a:gd name="connsiteY4" fmla="*/ 247040 h 460652"/>
                    <a:gd name="connsiteX5" fmla="*/ 944839 w 1513122"/>
                    <a:gd name="connsiteY5" fmla="*/ 17029 h 460652"/>
                    <a:gd name="connsiteX6" fmla="*/ 1357506 w 1513122"/>
                    <a:gd name="connsiteY6" fmla="*/ 215471 h 460652"/>
                    <a:gd name="connsiteX7" fmla="*/ 885083 w 1513122"/>
                    <a:gd name="connsiteY7" fmla="*/ 451117 h 460652"/>
                    <a:gd name="connsiteX8" fmla="*/ 896359 w 1513122"/>
                    <a:gd name="connsiteY8" fmla="*/ 5755 h 460652"/>
                    <a:gd name="connsiteX0" fmla="*/ 0 w 1513122"/>
                    <a:gd name="connsiteY0" fmla="*/ 15904 h 460652"/>
                    <a:gd name="connsiteX1" fmla="*/ 1010238 w 1513122"/>
                    <a:gd name="connsiteY1" fmla="*/ 17031 h 460652"/>
                    <a:gd name="connsiteX2" fmla="*/ 1513099 w 1513122"/>
                    <a:gd name="connsiteY2" fmla="*/ 242532 h 460652"/>
                    <a:gd name="connsiteX3" fmla="*/ 1020384 w 1513122"/>
                    <a:gd name="connsiteY3" fmla="*/ 452246 h 460652"/>
                    <a:gd name="connsiteX4" fmla="*/ 553601 w 1513122"/>
                    <a:gd name="connsiteY4" fmla="*/ 247040 h 460652"/>
                    <a:gd name="connsiteX5" fmla="*/ 944839 w 1513122"/>
                    <a:gd name="connsiteY5" fmla="*/ 17029 h 460652"/>
                    <a:gd name="connsiteX6" fmla="*/ 1357506 w 1513122"/>
                    <a:gd name="connsiteY6" fmla="*/ 215471 h 460652"/>
                    <a:gd name="connsiteX7" fmla="*/ 885083 w 1513122"/>
                    <a:gd name="connsiteY7" fmla="*/ 451117 h 460652"/>
                    <a:gd name="connsiteX0" fmla="*/ 0 w 1513122"/>
                    <a:gd name="connsiteY0" fmla="*/ 15904 h 452303"/>
                    <a:gd name="connsiteX1" fmla="*/ 1010238 w 1513122"/>
                    <a:gd name="connsiteY1" fmla="*/ 17031 h 452303"/>
                    <a:gd name="connsiteX2" fmla="*/ 1513099 w 1513122"/>
                    <a:gd name="connsiteY2" fmla="*/ 242532 h 452303"/>
                    <a:gd name="connsiteX3" fmla="*/ 1020384 w 1513122"/>
                    <a:gd name="connsiteY3" fmla="*/ 452246 h 452303"/>
                    <a:gd name="connsiteX4" fmla="*/ 553601 w 1513122"/>
                    <a:gd name="connsiteY4" fmla="*/ 247040 h 452303"/>
                    <a:gd name="connsiteX5" fmla="*/ 944839 w 1513122"/>
                    <a:gd name="connsiteY5" fmla="*/ 17029 h 452303"/>
                    <a:gd name="connsiteX6" fmla="*/ 1357506 w 1513122"/>
                    <a:gd name="connsiteY6" fmla="*/ 215471 h 452303"/>
                    <a:gd name="connsiteX0" fmla="*/ 0 w 1513122"/>
                    <a:gd name="connsiteY0" fmla="*/ 15904 h 452303"/>
                    <a:gd name="connsiteX1" fmla="*/ 1010238 w 1513122"/>
                    <a:gd name="connsiteY1" fmla="*/ 17031 h 452303"/>
                    <a:gd name="connsiteX2" fmla="*/ 1513099 w 1513122"/>
                    <a:gd name="connsiteY2" fmla="*/ 242532 h 452303"/>
                    <a:gd name="connsiteX3" fmla="*/ 1020384 w 1513122"/>
                    <a:gd name="connsiteY3" fmla="*/ 452246 h 452303"/>
                    <a:gd name="connsiteX4" fmla="*/ 553601 w 1513122"/>
                    <a:gd name="connsiteY4" fmla="*/ 247040 h 452303"/>
                    <a:gd name="connsiteX5" fmla="*/ 944839 w 1513122"/>
                    <a:gd name="connsiteY5" fmla="*/ 17029 h 452303"/>
                    <a:gd name="connsiteX0" fmla="*/ 0 w 1513109"/>
                    <a:gd name="connsiteY0" fmla="*/ 10407 h 446785"/>
                    <a:gd name="connsiteX1" fmla="*/ 1009110 w 1513109"/>
                    <a:gd name="connsiteY1" fmla="*/ 19427 h 446785"/>
                    <a:gd name="connsiteX2" fmla="*/ 1513099 w 1513109"/>
                    <a:gd name="connsiteY2" fmla="*/ 237035 h 446785"/>
                    <a:gd name="connsiteX3" fmla="*/ 1020384 w 1513109"/>
                    <a:gd name="connsiteY3" fmla="*/ 446749 h 446785"/>
                    <a:gd name="connsiteX4" fmla="*/ 553601 w 1513109"/>
                    <a:gd name="connsiteY4" fmla="*/ 241543 h 446785"/>
                    <a:gd name="connsiteX5" fmla="*/ 944839 w 1513109"/>
                    <a:gd name="connsiteY5" fmla="*/ 11532 h 446785"/>
                    <a:gd name="connsiteX0" fmla="*/ 0 w 1513109"/>
                    <a:gd name="connsiteY0" fmla="*/ 0 h 436378"/>
                    <a:gd name="connsiteX1" fmla="*/ 1009110 w 1513109"/>
                    <a:gd name="connsiteY1" fmla="*/ 9020 h 436378"/>
                    <a:gd name="connsiteX2" fmla="*/ 1513099 w 1513109"/>
                    <a:gd name="connsiteY2" fmla="*/ 226628 h 436378"/>
                    <a:gd name="connsiteX3" fmla="*/ 1020384 w 1513109"/>
                    <a:gd name="connsiteY3" fmla="*/ 436342 h 436378"/>
                    <a:gd name="connsiteX4" fmla="*/ 553601 w 1513109"/>
                    <a:gd name="connsiteY4" fmla="*/ 231136 h 436378"/>
                    <a:gd name="connsiteX5" fmla="*/ 944839 w 1513109"/>
                    <a:gd name="connsiteY5" fmla="*/ 1125 h 436378"/>
                    <a:gd name="connsiteX0" fmla="*/ 0 w 1513109"/>
                    <a:gd name="connsiteY0" fmla="*/ 7905 h 444283"/>
                    <a:gd name="connsiteX1" fmla="*/ 1009110 w 1513109"/>
                    <a:gd name="connsiteY1" fmla="*/ 16925 h 444283"/>
                    <a:gd name="connsiteX2" fmla="*/ 1513099 w 1513109"/>
                    <a:gd name="connsiteY2" fmla="*/ 234533 h 444283"/>
                    <a:gd name="connsiteX3" fmla="*/ 1020384 w 1513109"/>
                    <a:gd name="connsiteY3" fmla="*/ 444247 h 444283"/>
                    <a:gd name="connsiteX4" fmla="*/ 553601 w 1513109"/>
                    <a:gd name="connsiteY4" fmla="*/ 239041 h 444283"/>
                    <a:gd name="connsiteX5" fmla="*/ 948222 w 1513109"/>
                    <a:gd name="connsiteY5" fmla="*/ 10 h 444283"/>
                    <a:gd name="connsiteX0" fmla="*/ 0 w 1513109"/>
                    <a:gd name="connsiteY0" fmla="*/ 1141 h 437519"/>
                    <a:gd name="connsiteX1" fmla="*/ 1009110 w 1513109"/>
                    <a:gd name="connsiteY1" fmla="*/ 10161 h 437519"/>
                    <a:gd name="connsiteX2" fmla="*/ 1513099 w 1513109"/>
                    <a:gd name="connsiteY2" fmla="*/ 227769 h 437519"/>
                    <a:gd name="connsiteX3" fmla="*/ 1020384 w 1513109"/>
                    <a:gd name="connsiteY3" fmla="*/ 437483 h 437519"/>
                    <a:gd name="connsiteX4" fmla="*/ 553601 w 1513109"/>
                    <a:gd name="connsiteY4" fmla="*/ 232277 h 437519"/>
                    <a:gd name="connsiteX5" fmla="*/ 916653 w 1513109"/>
                    <a:gd name="connsiteY5" fmla="*/ 11 h 437519"/>
                    <a:gd name="connsiteX0" fmla="*/ 0 w 1513109"/>
                    <a:gd name="connsiteY0" fmla="*/ 0 h 436378"/>
                    <a:gd name="connsiteX1" fmla="*/ 1009110 w 1513109"/>
                    <a:gd name="connsiteY1" fmla="*/ 9020 h 436378"/>
                    <a:gd name="connsiteX2" fmla="*/ 1513099 w 1513109"/>
                    <a:gd name="connsiteY2" fmla="*/ 226628 h 436378"/>
                    <a:gd name="connsiteX3" fmla="*/ 1020384 w 1513109"/>
                    <a:gd name="connsiteY3" fmla="*/ 436342 h 436378"/>
                    <a:gd name="connsiteX4" fmla="*/ 553601 w 1513109"/>
                    <a:gd name="connsiteY4" fmla="*/ 231136 h 436378"/>
                    <a:gd name="connsiteX5" fmla="*/ 921163 w 1513109"/>
                    <a:gd name="connsiteY5" fmla="*/ 5635 h 436378"/>
                    <a:gd name="connsiteX0" fmla="*/ 0 w 1513177"/>
                    <a:gd name="connsiteY0" fmla="*/ 0 h 436402"/>
                    <a:gd name="connsiteX1" fmla="*/ 1009110 w 1513177"/>
                    <a:gd name="connsiteY1" fmla="*/ 9020 h 436402"/>
                    <a:gd name="connsiteX2" fmla="*/ 1513099 w 1513177"/>
                    <a:gd name="connsiteY2" fmla="*/ 226628 h 436402"/>
                    <a:gd name="connsiteX3" fmla="*/ 1020384 w 1513177"/>
                    <a:gd name="connsiteY3" fmla="*/ 436342 h 436402"/>
                    <a:gd name="connsiteX4" fmla="*/ 553601 w 1513177"/>
                    <a:gd name="connsiteY4" fmla="*/ 231136 h 436402"/>
                    <a:gd name="connsiteX5" fmla="*/ 921163 w 1513177"/>
                    <a:gd name="connsiteY5" fmla="*/ 5635 h 436402"/>
                    <a:gd name="connsiteX0" fmla="*/ 0 w 1513177"/>
                    <a:gd name="connsiteY0" fmla="*/ 0 h 436345"/>
                    <a:gd name="connsiteX1" fmla="*/ 1009110 w 1513177"/>
                    <a:gd name="connsiteY1" fmla="*/ 9020 h 436345"/>
                    <a:gd name="connsiteX2" fmla="*/ 1513099 w 1513177"/>
                    <a:gd name="connsiteY2" fmla="*/ 226628 h 436345"/>
                    <a:gd name="connsiteX3" fmla="*/ 1020384 w 1513177"/>
                    <a:gd name="connsiteY3" fmla="*/ 436342 h 436345"/>
                    <a:gd name="connsiteX4" fmla="*/ 553601 w 1513177"/>
                    <a:gd name="connsiteY4" fmla="*/ 231136 h 436345"/>
                    <a:gd name="connsiteX5" fmla="*/ 921163 w 1513177"/>
                    <a:gd name="connsiteY5" fmla="*/ 5635 h 436345"/>
                    <a:gd name="connsiteX0" fmla="*/ 0 w 1513177"/>
                    <a:gd name="connsiteY0" fmla="*/ 0 h 436346"/>
                    <a:gd name="connsiteX1" fmla="*/ 1009110 w 1513177"/>
                    <a:gd name="connsiteY1" fmla="*/ 9020 h 436346"/>
                    <a:gd name="connsiteX2" fmla="*/ 1513099 w 1513177"/>
                    <a:gd name="connsiteY2" fmla="*/ 226628 h 436346"/>
                    <a:gd name="connsiteX3" fmla="*/ 1020384 w 1513177"/>
                    <a:gd name="connsiteY3" fmla="*/ 436342 h 436346"/>
                    <a:gd name="connsiteX4" fmla="*/ 553601 w 1513177"/>
                    <a:gd name="connsiteY4" fmla="*/ 231136 h 436346"/>
                    <a:gd name="connsiteX5" fmla="*/ 921163 w 1513177"/>
                    <a:gd name="connsiteY5" fmla="*/ 5635 h 436346"/>
                    <a:gd name="connsiteX0" fmla="*/ 0 w 1513177"/>
                    <a:gd name="connsiteY0" fmla="*/ 0 h 436345"/>
                    <a:gd name="connsiteX1" fmla="*/ 1009110 w 1513177"/>
                    <a:gd name="connsiteY1" fmla="*/ 9020 h 436345"/>
                    <a:gd name="connsiteX2" fmla="*/ 1513099 w 1513177"/>
                    <a:gd name="connsiteY2" fmla="*/ 226628 h 436345"/>
                    <a:gd name="connsiteX3" fmla="*/ 1020384 w 1513177"/>
                    <a:gd name="connsiteY3" fmla="*/ 436342 h 436345"/>
                    <a:gd name="connsiteX4" fmla="*/ 553601 w 1513177"/>
                    <a:gd name="connsiteY4" fmla="*/ 231136 h 436345"/>
                    <a:gd name="connsiteX5" fmla="*/ 1013618 w 1513177"/>
                    <a:gd name="connsiteY5" fmla="*/ 10145 h 436345"/>
                    <a:gd name="connsiteX0" fmla="*/ 0 w 1513177"/>
                    <a:gd name="connsiteY0" fmla="*/ 0 h 436346"/>
                    <a:gd name="connsiteX1" fmla="*/ 1009110 w 1513177"/>
                    <a:gd name="connsiteY1" fmla="*/ 9020 h 436346"/>
                    <a:gd name="connsiteX2" fmla="*/ 1513099 w 1513177"/>
                    <a:gd name="connsiteY2" fmla="*/ 226628 h 436346"/>
                    <a:gd name="connsiteX3" fmla="*/ 1020384 w 1513177"/>
                    <a:gd name="connsiteY3" fmla="*/ 436342 h 436346"/>
                    <a:gd name="connsiteX4" fmla="*/ 553601 w 1513177"/>
                    <a:gd name="connsiteY4" fmla="*/ 231136 h 436346"/>
                    <a:gd name="connsiteX5" fmla="*/ 1013618 w 1513177"/>
                    <a:gd name="connsiteY5" fmla="*/ 10145 h 436346"/>
                    <a:gd name="connsiteX0" fmla="*/ 0 w 1513177"/>
                    <a:gd name="connsiteY0" fmla="*/ 11220 h 445311"/>
                    <a:gd name="connsiteX1" fmla="*/ 1009110 w 1513177"/>
                    <a:gd name="connsiteY1" fmla="*/ 17985 h 445311"/>
                    <a:gd name="connsiteX2" fmla="*/ 1513099 w 1513177"/>
                    <a:gd name="connsiteY2" fmla="*/ 235593 h 445311"/>
                    <a:gd name="connsiteX3" fmla="*/ 1020384 w 1513177"/>
                    <a:gd name="connsiteY3" fmla="*/ 445307 h 445311"/>
                    <a:gd name="connsiteX4" fmla="*/ 553601 w 1513177"/>
                    <a:gd name="connsiteY4" fmla="*/ 240101 h 445311"/>
                    <a:gd name="connsiteX5" fmla="*/ 1013618 w 1513177"/>
                    <a:gd name="connsiteY5" fmla="*/ 19110 h 445311"/>
                    <a:gd name="connsiteX0" fmla="*/ 0 w 1513177"/>
                    <a:gd name="connsiteY0" fmla="*/ 24594 h 439517"/>
                    <a:gd name="connsiteX1" fmla="*/ 1009110 w 1513177"/>
                    <a:gd name="connsiteY1" fmla="*/ 12191 h 439517"/>
                    <a:gd name="connsiteX2" fmla="*/ 1513099 w 1513177"/>
                    <a:gd name="connsiteY2" fmla="*/ 229799 h 439517"/>
                    <a:gd name="connsiteX3" fmla="*/ 1020384 w 1513177"/>
                    <a:gd name="connsiteY3" fmla="*/ 439513 h 439517"/>
                    <a:gd name="connsiteX4" fmla="*/ 553601 w 1513177"/>
                    <a:gd name="connsiteY4" fmla="*/ 234307 h 439517"/>
                    <a:gd name="connsiteX5" fmla="*/ 1013618 w 1513177"/>
                    <a:gd name="connsiteY5" fmla="*/ 13316 h 439517"/>
                    <a:gd name="connsiteX0" fmla="*/ 0 w 1528962"/>
                    <a:gd name="connsiteY0" fmla="*/ 9845 h 446190"/>
                    <a:gd name="connsiteX1" fmla="*/ 1024895 w 1528962"/>
                    <a:gd name="connsiteY1" fmla="*/ 18864 h 446190"/>
                    <a:gd name="connsiteX2" fmla="*/ 1528884 w 1528962"/>
                    <a:gd name="connsiteY2" fmla="*/ 236472 h 446190"/>
                    <a:gd name="connsiteX3" fmla="*/ 1036169 w 1528962"/>
                    <a:gd name="connsiteY3" fmla="*/ 446186 h 446190"/>
                    <a:gd name="connsiteX4" fmla="*/ 569386 w 1528962"/>
                    <a:gd name="connsiteY4" fmla="*/ 240980 h 446190"/>
                    <a:gd name="connsiteX5" fmla="*/ 1029403 w 1528962"/>
                    <a:gd name="connsiteY5" fmla="*/ 19989 h 4461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528962" h="446190">
                      <a:moveTo>
                        <a:pt x="0" y="9845"/>
                      </a:moveTo>
                      <a:cubicBezTo>
                        <a:pt x="336370" y="12100"/>
                        <a:pt x="770081" y="-18907"/>
                        <a:pt x="1024895" y="18864"/>
                      </a:cubicBezTo>
                      <a:cubicBezTo>
                        <a:pt x="1279709" y="56635"/>
                        <a:pt x="1523622" y="107750"/>
                        <a:pt x="1528884" y="236472"/>
                      </a:cubicBezTo>
                      <a:cubicBezTo>
                        <a:pt x="1534146" y="365194"/>
                        <a:pt x="1272754" y="445434"/>
                        <a:pt x="1036169" y="446186"/>
                      </a:cubicBezTo>
                      <a:cubicBezTo>
                        <a:pt x="799584" y="446938"/>
                        <a:pt x="572769" y="350348"/>
                        <a:pt x="569386" y="240980"/>
                      </a:cubicBezTo>
                      <a:cubicBezTo>
                        <a:pt x="566003" y="131612"/>
                        <a:pt x="651880" y="18485"/>
                        <a:pt x="1029403" y="19989"/>
                      </a:cubicBezTo>
                    </a:path>
                  </a:pathLst>
                </a:custGeom>
                <a:noFill/>
                <a:ln w="53975" cap="rnd" cmpd="sng">
                  <a:gradFill flip="none" rotWithShape="1">
                    <a:gsLst>
                      <a:gs pos="45000">
                        <a:schemeClr val="accent1"/>
                      </a:gs>
                      <a:gs pos="100000">
                        <a:schemeClr val="accent1"/>
                      </a:gs>
                    </a:gsLst>
                    <a:lin ang="16200000" scaled="1"/>
                    <a:tileRect/>
                  </a:gradFill>
                  <a:bevel/>
                </a:ln>
                <a:effectLst/>
                <a:scene3d>
                  <a:camera prst="orthographicFront"/>
                  <a:lightRig rig="threePt" dir="t"/>
                </a:scene3d>
                <a:sp3d>
                  <a:bevelT w="254000" h="254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43" name="Group 442">
                <a:extLst>
                  <a:ext uri="{FF2B5EF4-FFF2-40B4-BE49-F238E27FC236}">
                    <a16:creationId xmlns:a16="http://schemas.microsoft.com/office/drawing/2014/main" id="{69D66B5C-2860-1E8A-2A12-5DA05D08C3DA}"/>
                  </a:ext>
                </a:extLst>
              </p:cNvPr>
              <p:cNvGrpSpPr/>
              <p:nvPr/>
            </p:nvGrpSpPr>
            <p:grpSpPr>
              <a:xfrm flipH="1">
                <a:off x="9900415" y="2975295"/>
                <a:ext cx="231269" cy="191"/>
                <a:chOff x="9204201" y="6102517"/>
                <a:chExt cx="231269" cy="191"/>
              </a:xfrm>
            </p:grpSpPr>
            <p:cxnSp>
              <p:nvCxnSpPr>
                <p:cNvPr id="444" name="Straight Connector 443">
                  <a:extLst>
                    <a:ext uri="{FF2B5EF4-FFF2-40B4-BE49-F238E27FC236}">
                      <a16:creationId xmlns:a16="http://schemas.microsoft.com/office/drawing/2014/main" id="{9116DF86-306A-8476-222A-4F268E6B49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04201" y="6102708"/>
                  <a:ext cx="153027" cy="0"/>
                </a:xfrm>
                <a:prstGeom prst="line">
                  <a:avLst/>
                </a:prstGeom>
                <a:ln w="57150">
                  <a:solidFill>
                    <a:schemeClr val="bg1">
                      <a:lumMod val="50000"/>
                    </a:schemeClr>
                  </a:solidFill>
                  <a:round/>
                </a:ln>
                <a:scene3d>
                  <a:camera prst="orthographicFront"/>
                  <a:lightRig rig="threePt" dir="t"/>
                </a:scene3d>
                <a:sp3d>
                  <a:bevelT w="63500"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5" name="Straight Connector 444">
                  <a:extLst>
                    <a:ext uri="{FF2B5EF4-FFF2-40B4-BE49-F238E27FC236}">
                      <a16:creationId xmlns:a16="http://schemas.microsoft.com/office/drawing/2014/main" id="{3C3556F1-C5FB-4146-9F70-6602CE0C34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60555" y="6102708"/>
                  <a:ext cx="92193" cy="0"/>
                </a:xfrm>
                <a:prstGeom prst="line">
                  <a:avLst/>
                </a:prstGeom>
                <a:ln w="76200">
                  <a:solidFill>
                    <a:schemeClr val="bg1">
                      <a:lumMod val="50000"/>
                    </a:schemeClr>
                  </a:solidFill>
                  <a:bevel/>
                </a:ln>
                <a:scene3d>
                  <a:camera prst="orthographicFront"/>
                  <a:lightRig rig="threePt" dir="t"/>
                </a:scene3d>
                <a:sp3d>
                  <a:bevelT w="63500"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6" name="Straight Connector 445">
                  <a:extLst>
                    <a:ext uri="{FF2B5EF4-FFF2-40B4-BE49-F238E27FC236}">
                      <a16:creationId xmlns:a16="http://schemas.microsoft.com/office/drawing/2014/main" id="{012EA006-F7D9-6391-EAF8-6E4E7FBC44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43277" y="6102708"/>
                  <a:ext cx="92193" cy="0"/>
                </a:xfrm>
                <a:prstGeom prst="line">
                  <a:avLst/>
                </a:prstGeom>
                <a:ln w="76200">
                  <a:solidFill>
                    <a:schemeClr val="bg1">
                      <a:lumMod val="85000"/>
                    </a:schemeClr>
                  </a:solidFill>
                  <a:round/>
                </a:ln>
                <a:scene3d>
                  <a:camera prst="orthographicFront"/>
                  <a:lightRig rig="threePt" dir="t"/>
                </a:scene3d>
                <a:sp3d>
                  <a:bevelT w="63500"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7" name="Straight Connector 446">
                  <a:extLst>
                    <a:ext uri="{FF2B5EF4-FFF2-40B4-BE49-F238E27FC236}">
                      <a16:creationId xmlns:a16="http://schemas.microsoft.com/office/drawing/2014/main" id="{94591575-EDBB-E805-52FA-F27DCC9556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29888" y="6102517"/>
                  <a:ext cx="45720" cy="0"/>
                </a:xfrm>
                <a:prstGeom prst="line">
                  <a:avLst/>
                </a:prstGeom>
                <a:ln w="101600">
                  <a:solidFill>
                    <a:schemeClr val="bg1">
                      <a:lumMod val="85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63500"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3" name="Group 432">
              <a:extLst>
                <a:ext uri="{FF2B5EF4-FFF2-40B4-BE49-F238E27FC236}">
                  <a16:creationId xmlns:a16="http://schemas.microsoft.com/office/drawing/2014/main" id="{FFA0A7D0-4E93-0F44-2057-D33170B8FD22}"/>
                </a:ext>
              </a:extLst>
            </p:cNvPr>
            <p:cNvGrpSpPr/>
            <p:nvPr/>
          </p:nvGrpSpPr>
          <p:grpSpPr>
            <a:xfrm>
              <a:off x="10444918" y="4282852"/>
              <a:ext cx="187767" cy="129640"/>
              <a:chOff x="10553700" y="1224892"/>
              <a:chExt cx="187767" cy="129640"/>
            </a:xfrm>
          </p:grpSpPr>
          <p:cxnSp>
            <p:nvCxnSpPr>
              <p:cNvPr id="440" name="Straight Connector 439">
                <a:extLst>
                  <a:ext uri="{FF2B5EF4-FFF2-40B4-BE49-F238E27FC236}">
                    <a16:creationId xmlns:a16="http://schemas.microsoft.com/office/drawing/2014/main" id="{561C91A4-860D-9598-BE2B-BD5F704F32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53700" y="1289712"/>
                <a:ext cx="86171" cy="0"/>
              </a:xfrm>
              <a:prstGeom prst="line">
                <a:avLst/>
              </a:prstGeom>
              <a:ln w="53975" cmpd="tri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1" name="Freeform: Shape 440">
                <a:extLst>
                  <a:ext uri="{FF2B5EF4-FFF2-40B4-BE49-F238E27FC236}">
                    <a16:creationId xmlns:a16="http://schemas.microsoft.com/office/drawing/2014/main" id="{D2B3923F-4D29-3678-07E6-533EFBA7B182}"/>
                  </a:ext>
                </a:extLst>
              </p:cNvPr>
              <p:cNvSpPr/>
              <p:nvPr/>
            </p:nvSpPr>
            <p:spPr>
              <a:xfrm flipH="1">
                <a:off x="10606185" y="1224892"/>
                <a:ext cx="135282" cy="129640"/>
              </a:xfrm>
              <a:custGeom>
                <a:avLst/>
                <a:gdLst>
                  <a:gd name="connsiteX0" fmla="*/ 0 w 147193"/>
                  <a:gd name="connsiteY0" fmla="*/ 0 h 159177"/>
                  <a:gd name="connsiteX1" fmla="*/ 82323 w 147193"/>
                  <a:gd name="connsiteY1" fmla="*/ 0 h 159177"/>
                  <a:gd name="connsiteX2" fmla="*/ 82323 w 147193"/>
                  <a:gd name="connsiteY2" fmla="*/ 1135 h 159177"/>
                  <a:gd name="connsiteX3" fmla="*/ 124899 w 147193"/>
                  <a:gd name="connsiteY3" fmla="*/ 1135 h 159177"/>
                  <a:gd name="connsiteX4" fmla="*/ 147193 w 147193"/>
                  <a:gd name="connsiteY4" fmla="*/ 23429 h 159177"/>
                  <a:gd name="connsiteX5" fmla="*/ 147193 w 147193"/>
                  <a:gd name="connsiteY5" fmla="*/ 136883 h 159177"/>
                  <a:gd name="connsiteX6" fmla="*/ 124899 w 147193"/>
                  <a:gd name="connsiteY6" fmla="*/ 159177 h 159177"/>
                  <a:gd name="connsiteX7" fmla="*/ 35723 w 147193"/>
                  <a:gd name="connsiteY7" fmla="*/ 159177 h 159177"/>
                  <a:gd name="connsiteX8" fmla="*/ 32481 w 147193"/>
                  <a:gd name="connsiteY8" fmla="*/ 157834 h 159177"/>
                  <a:gd name="connsiteX9" fmla="*/ 0 w 147193"/>
                  <a:gd name="connsiteY9" fmla="*/ 157834 h 159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7193" h="159177">
                    <a:moveTo>
                      <a:pt x="0" y="0"/>
                    </a:moveTo>
                    <a:lnTo>
                      <a:pt x="82323" y="0"/>
                    </a:lnTo>
                    <a:lnTo>
                      <a:pt x="82323" y="1135"/>
                    </a:lnTo>
                    <a:lnTo>
                      <a:pt x="124899" y="1135"/>
                    </a:lnTo>
                    <a:cubicBezTo>
                      <a:pt x="137212" y="1135"/>
                      <a:pt x="147193" y="11116"/>
                      <a:pt x="147193" y="23429"/>
                    </a:cubicBezTo>
                    <a:lnTo>
                      <a:pt x="147193" y="136883"/>
                    </a:lnTo>
                    <a:cubicBezTo>
                      <a:pt x="147193" y="149196"/>
                      <a:pt x="137212" y="159177"/>
                      <a:pt x="124899" y="159177"/>
                    </a:cubicBezTo>
                    <a:lnTo>
                      <a:pt x="35723" y="159177"/>
                    </a:lnTo>
                    <a:lnTo>
                      <a:pt x="32481" y="157834"/>
                    </a:lnTo>
                    <a:lnTo>
                      <a:pt x="0" y="157834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chemeClr val="accent3">
                      <a:lumMod val="67000"/>
                    </a:schemeClr>
                  </a:gs>
                  <a:gs pos="0">
                    <a:schemeClr val="accent3">
                      <a:lumMod val="97000"/>
                      <a:lumOff val="3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434" name="TextBox 433">
              <a:extLst>
                <a:ext uri="{FF2B5EF4-FFF2-40B4-BE49-F238E27FC236}">
                  <a16:creationId xmlns:a16="http://schemas.microsoft.com/office/drawing/2014/main" id="{9961684E-A4C4-B8E7-942D-6B99A0789EA4}"/>
                </a:ext>
              </a:extLst>
            </p:cNvPr>
            <p:cNvSpPr txBox="1"/>
            <p:nvPr/>
          </p:nvSpPr>
          <p:spPr>
            <a:xfrm>
              <a:off x="9744916" y="3907024"/>
              <a:ext cx="48603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accent1"/>
                  </a:solidFill>
                </a:rPr>
                <a:t>[beam]</a:t>
              </a:r>
            </a:p>
          </p:txBody>
        </p:sp>
        <p:sp>
          <p:nvSpPr>
            <p:cNvPr id="435" name="Left Brace 434">
              <a:extLst>
                <a:ext uri="{FF2B5EF4-FFF2-40B4-BE49-F238E27FC236}">
                  <a16:creationId xmlns:a16="http://schemas.microsoft.com/office/drawing/2014/main" id="{7A20AC48-A6DB-F212-71F0-E3CD5BB9B099}"/>
                </a:ext>
              </a:extLst>
            </p:cNvPr>
            <p:cNvSpPr/>
            <p:nvPr/>
          </p:nvSpPr>
          <p:spPr>
            <a:xfrm rot="5400000">
              <a:off x="10022673" y="3840566"/>
              <a:ext cx="171678" cy="656714"/>
            </a:xfrm>
            <a:prstGeom prst="leftBrace">
              <a:avLst>
                <a:gd name="adj1" fmla="val 8333"/>
                <a:gd name="adj2" fmla="val 6986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Left Brace 435">
              <a:extLst>
                <a:ext uri="{FF2B5EF4-FFF2-40B4-BE49-F238E27FC236}">
                  <a16:creationId xmlns:a16="http://schemas.microsoft.com/office/drawing/2014/main" id="{A5D3DE3F-35FB-01A5-0622-314543B96F8B}"/>
                </a:ext>
              </a:extLst>
            </p:cNvPr>
            <p:cNvSpPr/>
            <p:nvPr/>
          </p:nvSpPr>
          <p:spPr>
            <a:xfrm rot="5400000">
              <a:off x="10451749" y="4070622"/>
              <a:ext cx="171678" cy="185339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TextBox 436">
              <a:extLst>
                <a:ext uri="{FF2B5EF4-FFF2-40B4-BE49-F238E27FC236}">
                  <a16:creationId xmlns:a16="http://schemas.microsoft.com/office/drawing/2014/main" id="{501C1DA8-76BE-C291-765C-5231DD5C1227}"/>
                </a:ext>
              </a:extLst>
            </p:cNvPr>
            <p:cNvSpPr txBox="1"/>
            <p:nvPr/>
          </p:nvSpPr>
          <p:spPr>
            <a:xfrm>
              <a:off x="10135412" y="3907024"/>
              <a:ext cx="78579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accent1"/>
                  </a:solidFill>
                </a:rPr>
                <a:t>[fiber coupler]</a:t>
              </a:r>
            </a:p>
          </p:txBody>
        </p:sp>
        <p:sp>
          <p:nvSpPr>
            <p:cNvPr id="438" name="Left Brace 437">
              <a:extLst>
                <a:ext uri="{FF2B5EF4-FFF2-40B4-BE49-F238E27FC236}">
                  <a16:creationId xmlns:a16="http://schemas.microsoft.com/office/drawing/2014/main" id="{08828DAA-8FD6-0A74-45D4-661C3162B87E}"/>
                </a:ext>
              </a:extLst>
            </p:cNvPr>
            <p:cNvSpPr/>
            <p:nvPr/>
          </p:nvSpPr>
          <p:spPr>
            <a:xfrm rot="5400000">
              <a:off x="10983511" y="3732675"/>
              <a:ext cx="171678" cy="862995"/>
            </a:xfrm>
            <a:prstGeom prst="leftBrace">
              <a:avLst>
                <a:gd name="adj1" fmla="val 8333"/>
                <a:gd name="adj2" fmla="val 1718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TextBox 438">
              <a:extLst>
                <a:ext uri="{FF2B5EF4-FFF2-40B4-BE49-F238E27FC236}">
                  <a16:creationId xmlns:a16="http://schemas.microsoft.com/office/drawing/2014/main" id="{F00AB89F-D16D-21EA-1A41-473D6391DCDD}"/>
                </a:ext>
              </a:extLst>
            </p:cNvPr>
            <p:cNvSpPr txBox="1"/>
            <p:nvPr/>
          </p:nvSpPr>
          <p:spPr>
            <a:xfrm>
              <a:off x="10825670" y="3907024"/>
              <a:ext cx="114326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accent1"/>
                  </a:solidFill>
                </a:rPr>
                <a:t>[pigtail-in optical fiber]</a:t>
              </a:r>
            </a:p>
          </p:txBody>
        </p:sp>
      </p:grpSp>
      <p:grpSp>
        <p:nvGrpSpPr>
          <p:cNvPr id="458" name="Group 457">
            <a:extLst>
              <a:ext uri="{FF2B5EF4-FFF2-40B4-BE49-F238E27FC236}">
                <a16:creationId xmlns:a16="http://schemas.microsoft.com/office/drawing/2014/main" id="{2BB65838-01B9-0DB8-F1B8-D489F2B82AF8}"/>
              </a:ext>
            </a:extLst>
          </p:cNvPr>
          <p:cNvGrpSpPr/>
          <p:nvPr/>
        </p:nvGrpSpPr>
        <p:grpSpPr>
          <a:xfrm>
            <a:off x="5507402" y="3342331"/>
            <a:ext cx="457201" cy="1156445"/>
            <a:chOff x="9775096" y="5098285"/>
            <a:chExt cx="457201" cy="1156445"/>
          </a:xfrm>
        </p:grpSpPr>
        <p:cxnSp>
          <p:nvCxnSpPr>
            <p:cNvPr id="459" name="Straight Connector 458">
              <a:extLst>
                <a:ext uri="{FF2B5EF4-FFF2-40B4-BE49-F238E27FC236}">
                  <a16:creationId xmlns:a16="http://schemas.microsoft.com/office/drawing/2014/main" id="{AF116CB7-3E15-012E-9F56-89B6C9CD294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631431" y="5882465"/>
              <a:ext cx="74453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0" name="Freeform: Shape 459">
              <a:extLst>
                <a:ext uri="{FF2B5EF4-FFF2-40B4-BE49-F238E27FC236}">
                  <a16:creationId xmlns:a16="http://schemas.microsoft.com/office/drawing/2014/main" id="{C13580A1-7F38-88E1-482B-F60DD0113897}"/>
                </a:ext>
              </a:extLst>
            </p:cNvPr>
            <p:cNvSpPr/>
            <p:nvPr/>
          </p:nvSpPr>
          <p:spPr>
            <a:xfrm>
              <a:off x="9775096" y="5098285"/>
              <a:ext cx="457201" cy="1061462"/>
            </a:xfrm>
            <a:custGeom>
              <a:avLst/>
              <a:gdLst>
                <a:gd name="connsiteX0" fmla="*/ 76202 w 457201"/>
                <a:gd name="connsiteY0" fmla="*/ 0 h 1061462"/>
                <a:gd name="connsiteX1" fmla="*/ 380999 w 457201"/>
                <a:gd name="connsiteY1" fmla="*/ 0 h 1061462"/>
                <a:gd name="connsiteX2" fmla="*/ 457201 w 457201"/>
                <a:gd name="connsiteY2" fmla="*/ 76202 h 1061462"/>
                <a:gd name="connsiteX3" fmla="*/ 457201 w 457201"/>
                <a:gd name="connsiteY3" fmla="*/ 926800 h 1061462"/>
                <a:gd name="connsiteX4" fmla="*/ 410660 w 457201"/>
                <a:gd name="connsiteY4" fmla="*/ 997014 h 1061462"/>
                <a:gd name="connsiteX5" fmla="*/ 381001 w 457201"/>
                <a:gd name="connsiteY5" fmla="*/ 1003002 h 1061462"/>
                <a:gd name="connsiteX6" fmla="*/ 381001 w 457201"/>
                <a:gd name="connsiteY6" fmla="*/ 1059978 h 1061462"/>
                <a:gd name="connsiteX7" fmla="*/ 379517 w 457201"/>
                <a:gd name="connsiteY7" fmla="*/ 1061462 h 1061462"/>
                <a:gd name="connsiteX8" fmla="*/ 77684 w 457201"/>
                <a:gd name="connsiteY8" fmla="*/ 1061462 h 1061462"/>
                <a:gd name="connsiteX9" fmla="*/ 76200 w 457201"/>
                <a:gd name="connsiteY9" fmla="*/ 1059978 h 1061462"/>
                <a:gd name="connsiteX10" fmla="*/ 76200 w 457201"/>
                <a:gd name="connsiteY10" fmla="*/ 1003002 h 1061462"/>
                <a:gd name="connsiteX11" fmla="*/ 46541 w 457201"/>
                <a:gd name="connsiteY11" fmla="*/ 997014 h 1061462"/>
                <a:gd name="connsiteX12" fmla="*/ 0 w 457201"/>
                <a:gd name="connsiteY12" fmla="*/ 926800 h 1061462"/>
                <a:gd name="connsiteX13" fmla="*/ 0 w 457201"/>
                <a:gd name="connsiteY13" fmla="*/ 76202 h 1061462"/>
                <a:gd name="connsiteX14" fmla="*/ 76202 w 457201"/>
                <a:gd name="connsiteY14" fmla="*/ 0 h 106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57201" h="1061462">
                  <a:moveTo>
                    <a:pt x="76202" y="0"/>
                  </a:moveTo>
                  <a:lnTo>
                    <a:pt x="380999" y="0"/>
                  </a:lnTo>
                  <a:cubicBezTo>
                    <a:pt x="423084" y="0"/>
                    <a:pt x="457201" y="34117"/>
                    <a:pt x="457201" y="76202"/>
                  </a:cubicBezTo>
                  <a:lnTo>
                    <a:pt x="457201" y="926800"/>
                  </a:lnTo>
                  <a:cubicBezTo>
                    <a:pt x="457201" y="958364"/>
                    <a:pt x="438010" y="985446"/>
                    <a:pt x="410660" y="997014"/>
                  </a:cubicBezTo>
                  <a:lnTo>
                    <a:pt x="381001" y="1003002"/>
                  </a:lnTo>
                  <a:lnTo>
                    <a:pt x="381001" y="1059978"/>
                  </a:lnTo>
                  <a:cubicBezTo>
                    <a:pt x="381001" y="1060798"/>
                    <a:pt x="380337" y="1061462"/>
                    <a:pt x="379517" y="1061462"/>
                  </a:cubicBezTo>
                  <a:lnTo>
                    <a:pt x="77684" y="1061462"/>
                  </a:lnTo>
                  <a:cubicBezTo>
                    <a:pt x="76864" y="1061462"/>
                    <a:pt x="76200" y="1060798"/>
                    <a:pt x="76200" y="1059978"/>
                  </a:cubicBezTo>
                  <a:lnTo>
                    <a:pt x="76200" y="1003002"/>
                  </a:lnTo>
                  <a:lnTo>
                    <a:pt x="46541" y="997014"/>
                  </a:lnTo>
                  <a:cubicBezTo>
                    <a:pt x="19191" y="985446"/>
                    <a:pt x="0" y="958364"/>
                    <a:pt x="0" y="926800"/>
                  </a:cubicBezTo>
                  <a:lnTo>
                    <a:pt x="0" y="76202"/>
                  </a:lnTo>
                  <a:cubicBezTo>
                    <a:pt x="0" y="34117"/>
                    <a:pt x="34117" y="0"/>
                    <a:pt x="7620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9000"/>
                    <a:lumOff val="31000"/>
                  </a:schemeClr>
                </a:gs>
                <a:gs pos="50000">
                  <a:srgbClr val="BCBCBC"/>
                </a:gs>
                <a:gs pos="80000">
                  <a:schemeClr val="bg1">
                    <a:lumMod val="65000"/>
                  </a:schemeClr>
                </a:gs>
                <a:gs pos="20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50000"/>
                    <a:lumOff val="50000"/>
                  </a:schemeClr>
                </a:gs>
              </a:gsLst>
              <a:lin ang="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61" name="Group 460">
            <a:extLst>
              <a:ext uri="{FF2B5EF4-FFF2-40B4-BE49-F238E27FC236}">
                <a16:creationId xmlns:a16="http://schemas.microsoft.com/office/drawing/2014/main" id="{1B716E22-5BF1-2B88-9CA8-66DF1E5485A4}"/>
              </a:ext>
            </a:extLst>
          </p:cNvPr>
          <p:cNvGrpSpPr/>
          <p:nvPr/>
        </p:nvGrpSpPr>
        <p:grpSpPr>
          <a:xfrm rot="16200000">
            <a:off x="6674829" y="4206470"/>
            <a:ext cx="457201" cy="1156445"/>
            <a:chOff x="9775096" y="5098285"/>
            <a:chExt cx="457201" cy="1156445"/>
          </a:xfrm>
        </p:grpSpPr>
        <p:cxnSp>
          <p:nvCxnSpPr>
            <p:cNvPr id="462" name="Straight Connector 461">
              <a:extLst>
                <a:ext uri="{FF2B5EF4-FFF2-40B4-BE49-F238E27FC236}">
                  <a16:creationId xmlns:a16="http://schemas.microsoft.com/office/drawing/2014/main" id="{DED22A00-915E-2690-1A5B-8FA989B78C3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631431" y="5882465"/>
              <a:ext cx="74453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3" name="Freeform: Shape 462">
              <a:extLst>
                <a:ext uri="{FF2B5EF4-FFF2-40B4-BE49-F238E27FC236}">
                  <a16:creationId xmlns:a16="http://schemas.microsoft.com/office/drawing/2014/main" id="{A5EABFF0-4AF7-4DE6-1A57-7D2428520C61}"/>
                </a:ext>
              </a:extLst>
            </p:cNvPr>
            <p:cNvSpPr/>
            <p:nvPr/>
          </p:nvSpPr>
          <p:spPr>
            <a:xfrm>
              <a:off x="9775096" y="5098285"/>
              <a:ext cx="457201" cy="1061462"/>
            </a:xfrm>
            <a:custGeom>
              <a:avLst/>
              <a:gdLst>
                <a:gd name="connsiteX0" fmla="*/ 76202 w 457201"/>
                <a:gd name="connsiteY0" fmla="*/ 0 h 1061462"/>
                <a:gd name="connsiteX1" fmla="*/ 380999 w 457201"/>
                <a:gd name="connsiteY1" fmla="*/ 0 h 1061462"/>
                <a:gd name="connsiteX2" fmla="*/ 457201 w 457201"/>
                <a:gd name="connsiteY2" fmla="*/ 76202 h 1061462"/>
                <a:gd name="connsiteX3" fmla="*/ 457201 w 457201"/>
                <a:gd name="connsiteY3" fmla="*/ 926800 h 1061462"/>
                <a:gd name="connsiteX4" fmla="*/ 410660 w 457201"/>
                <a:gd name="connsiteY4" fmla="*/ 997014 h 1061462"/>
                <a:gd name="connsiteX5" fmla="*/ 381001 w 457201"/>
                <a:gd name="connsiteY5" fmla="*/ 1003002 h 1061462"/>
                <a:gd name="connsiteX6" fmla="*/ 381001 w 457201"/>
                <a:gd name="connsiteY6" fmla="*/ 1059978 h 1061462"/>
                <a:gd name="connsiteX7" fmla="*/ 379517 w 457201"/>
                <a:gd name="connsiteY7" fmla="*/ 1061462 h 1061462"/>
                <a:gd name="connsiteX8" fmla="*/ 77684 w 457201"/>
                <a:gd name="connsiteY8" fmla="*/ 1061462 h 1061462"/>
                <a:gd name="connsiteX9" fmla="*/ 76200 w 457201"/>
                <a:gd name="connsiteY9" fmla="*/ 1059978 h 1061462"/>
                <a:gd name="connsiteX10" fmla="*/ 76200 w 457201"/>
                <a:gd name="connsiteY10" fmla="*/ 1003002 h 1061462"/>
                <a:gd name="connsiteX11" fmla="*/ 46541 w 457201"/>
                <a:gd name="connsiteY11" fmla="*/ 997014 h 1061462"/>
                <a:gd name="connsiteX12" fmla="*/ 0 w 457201"/>
                <a:gd name="connsiteY12" fmla="*/ 926800 h 1061462"/>
                <a:gd name="connsiteX13" fmla="*/ 0 w 457201"/>
                <a:gd name="connsiteY13" fmla="*/ 76202 h 1061462"/>
                <a:gd name="connsiteX14" fmla="*/ 76202 w 457201"/>
                <a:gd name="connsiteY14" fmla="*/ 0 h 106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57201" h="1061462">
                  <a:moveTo>
                    <a:pt x="76202" y="0"/>
                  </a:moveTo>
                  <a:lnTo>
                    <a:pt x="380999" y="0"/>
                  </a:lnTo>
                  <a:cubicBezTo>
                    <a:pt x="423084" y="0"/>
                    <a:pt x="457201" y="34117"/>
                    <a:pt x="457201" y="76202"/>
                  </a:cubicBezTo>
                  <a:lnTo>
                    <a:pt x="457201" y="926800"/>
                  </a:lnTo>
                  <a:cubicBezTo>
                    <a:pt x="457201" y="958364"/>
                    <a:pt x="438010" y="985446"/>
                    <a:pt x="410660" y="997014"/>
                  </a:cubicBezTo>
                  <a:lnTo>
                    <a:pt x="381001" y="1003002"/>
                  </a:lnTo>
                  <a:lnTo>
                    <a:pt x="381001" y="1059978"/>
                  </a:lnTo>
                  <a:cubicBezTo>
                    <a:pt x="381001" y="1060798"/>
                    <a:pt x="380337" y="1061462"/>
                    <a:pt x="379517" y="1061462"/>
                  </a:cubicBezTo>
                  <a:lnTo>
                    <a:pt x="77684" y="1061462"/>
                  </a:lnTo>
                  <a:cubicBezTo>
                    <a:pt x="76864" y="1061462"/>
                    <a:pt x="76200" y="1060798"/>
                    <a:pt x="76200" y="1059978"/>
                  </a:cubicBezTo>
                  <a:lnTo>
                    <a:pt x="76200" y="1003002"/>
                  </a:lnTo>
                  <a:lnTo>
                    <a:pt x="46541" y="997014"/>
                  </a:lnTo>
                  <a:cubicBezTo>
                    <a:pt x="19191" y="985446"/>
                    <a:pt x="0" y="958364"/>
                    <a:pt x="0" y="926800"/>
                  </a:cubicBezTo>
                  <a:lnTo>
                    <a:pt x="0" y="76202"/>
                  </a:lnTo>
                  <a:cubicBezTo>
                    <a:pt x="0" y="34117"/>
                    <a:pt x="34117" y="0"/>
                    <a:pt x="7620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9000"/>
                    <a:lumOff val="31000"/>
                  </a:schemeClr>
                </a:gs>
                <a:gs pos="50000">
                  <a:srgbClr val="BCBCBC"/>
                </a:gs>
                <a:gs pos="80000">
                  <a:schemeClr val="bg1">
                    <a:lumMod val="65000"/>
                  </a:schemeClr>
                </a:gs>
                <a:gs pos="20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50000"/>
                    <a:lumOff val="50000"/>
                  </a:schemeClr>
                </a:gs>
              </a:gsLst>
              <a:lin ang="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64" name="Group 463">
            <a:extLst>
              <a:ext uri="{FF2B5EF4-FFF2-40B4-BE49-F238E27FC236}">
                <a16:creationId xmlns:a16="http://schemas.microsoft.com/office/drawing/2014/main" id="{8AAFA2C0-994F-5E2B-BF23-0C7DDE03A043}"/>
              </a:ext>
            </a:extLst>
          </p:cNvPr>
          <p:cNvGrpSpPr/>
          <p:nvPr/>
        </p:nvGrpSpPr>
        <p:grpSpPr>
          <a:xfrm rot="5400000" flipH="1">
            <a:off x="5410124" y="4202735"/>
            <a:ext cx="457201" cy="1156445"/>
            <a:chOff x="9775096" y="5098285"/>
            <a:chExt cx="457201" cy="1156445"/>
          </a:xfrm>
        </p:grpSpPr>
        <p:cxnSp>
          <p:nvCxnSpPr>
            <p:cNvPr id="465" name="Straight Connector 464">
              <a:extLst>
                <a:ext uri="{FF2B5EF4-FFF2-40B4-BE49-F238E27FC236}">
                  <a16:creationId xmlns:a16="http://schemas.microsoft.com/office/drawing/2014/main" id="{2F47228D-5C8D-2B80-582A-5A718D8C2AC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631431" y="5882465"/>
              <a:ext cx="74453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6" name="Freeform: Shape 465">
              <a:extLst>
                <a:ext uri="{FF2B5EF4-FFF2-40B4-BE49-F238E27FC236}">
                  <a16:creationId xmlns:a16="http://schemas.microsoft.com/office/drawing/2014/main" id="{AE819E37-605D-0D65-59A5-DF0CD48631FA}"/>
                </a:ext>
              </a:extLst>
            </p:cNvPr>
            <p:cNvSpPr/>
            <p:nvPr/>
          </p:nvSpPr>
          <p:spPr>
            <a:xfrm>
              <a:off x="9775096" y="5098285"/>
              <a:ext cx="457201" cy="1061462"/>
            </a:xfrm>
            <a:custGeom>
              <a:avLst/>
              <a:gdLst>
                <a:gd name="connsiteX0" fmla="*/ 76202 w 457201"/>
                <a:gd name="connsiteY0" fmla="*/ 0 h 1061462"/>
                <a:gd name="connsiteX1" fmla="*/ 380999 w 457201"/>
                <a:gd name="connsiteY1" fmla="*/ 0 h 1061462"/>
                <a:gd name="connsiteX2" fmla="*/ 457201 w 457201"/>
                <a:gd name="connsiteY2" fmla="*/ 76202 h 1061462"/>
                <a:gd name="connsiteX3" fmla="*/ 457201 w 457201"/>
                <a:gd name="connsiteY3" fmla="*/ 926800 h 1061462"/>
                <a:gd name="connsiteX4" fmla="*/ 410660 w 457201"/>
                <a:gd name="connsiteY4" fmla="*/ 997014 h 1061462"/>
                <a:gd name="connsiteX5" fmla="*/ 381001 w 457201"/>
                <a:gd name="connsiteY5" fmla="*/ 1003002 h 1061462"/>
                <a:gd name="connsiteX6" fmla="*/ 381001 w 457201"/>
                <a:gd name="connsiteY6" fmla="*/ 1059978 h 1061462"/>
                <a:gd name="connsiteX7" fmla="*/ 379517 w 457201"/>
                <a:gd name="connsiteY7" fmla="*/ 1061462 h 1061462"/>
                <a:gd name="connsiteX8" fmla="*/ 77684 w 457201"/>
                <a:gd name="connsiteY8" fmla="*/ 1061462 h 1061462"/>
                <a:gd name="connsiteX9" fmla="*/ 76200 w 457201"/>
                <a:gd name="connsiteY9" fmla="*/ 1059978 h 1061462"/>
                <a:gd name="connsiteX10" fmla="*/ 76200 w 457201"/>
                <a:gd name="connsiteY10" fmla="*/ 1003002 h 1061462"/>
                <a:gd name="connsiteX11" fmla="*/ 46541 w 457201"/>
                <a:gd name="connsiteY11" fmla="*/ 997014 h 1061462"/>
                <a:gd name="connsiteX12" fmla="*/ 0 w 457201"/>
                <a:gd name="connsiteY12" fmla="*/ 926800 h 1061462"/>
                <a:gd name="connsiteX13" fmla="*/ 0 w 457201"/>
                <a:gd name="connsiteY13" fmla="*/ 76202 h 1061462"/>
                <a:gd name="connsiteX14" fmla="*/ 76202 w 457201"/>
                <a:gd name="connsiteY14" fmla="*/ 0 h 106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57201" h="1061462">
                  <a:moveTo>
                    <a:pt x="76202" y="0"/>
                  </a:moveTo>
                  <a:lnTo>
                    <a:pt x="380999" y="0"/>
                  </a:lnTo>
                  <a:cubicBezTo>
                    <a:pt x="423084" y="0"/>
                    <a:pt x="457201" y="34117"/>
                    <a:pt x="457201" y="76202"/>
                  </a:cubicBezTo>
                  <a:lnTo>
                    <a:pt x="457201" y="926800"/>
                  </a:lnTo>
                  <a:cubicBezTo>
                    <a:pt x="457201" y="958364"/>
                    <a:pt x="438010" y="985446"/>
                    <a:pt x="410660" y="997014"/>
                  </a:cubicBezTo>
                  <a:lnTo>
                    <a:pt x="381001" y="1003002"/>
                  </a:lnTo>
                  <a:lnTo>
                    <a:pt x="381001" y="1059978"/>
                  </a:lnTo>
                  <a:cubicBezTo>
                    <a:pt x="381001" y="1060798"/>
                    <a:pt x="380337" y="1061462"/>
                    <a:pt x="379517" y="1061462"/>
                  </a:cubicBezTo>
                  <a:lnTo>
                    <a:pt x="77684" y="1061462"/>
                  </a:lnTo>
                  <a:cubicBezTo>
                    <a:pt x="76864" y="1061462"/>
                    <a:pt x="76200" y="1060798"/>
                    <a:pt x="76200" y="1059978"/>
                  </a:cubicBezTo>
                  <a:lnTo>
                    <a:pt x="76200" y="1003002"/>
                  </a:lnTo>
                  <a:lnTo>
                    <a:pt x="46541" y="997014"/>
                  </a:lnTo>
                  <a:cubicBezTo>
                    <a:pt x="19191" y="985446"/>
                    <a:pt x="0" y="958364"/>
                    <a:pt x="0" y="926800"/>
                  </a:cubicBezTo>
                  <a:lnTo>
                    <a:pt x="0" y="76202"/>
                  </a:lnTo>
                  <a:cubicBezTo>
                    <a:pt x="0" y="34117"/>
                    <a:pt x="34117" y="0"/>
                    <a:pt x="7620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9000"/>
                    <a:lumOff val="31000"/>
                  </a:schemeClr>
                </a:gs>
                <a:gs pos="50000">
                  <a:srgbClr val="BCBCBC"/>
                </a:gs>
                <a:gs pos="80000">
                  <a:schemeClr val="bg1">
                    <a:lumMod val="65000"/>
                  </a:schemeClr>
                </a:gs>
                <a:gs pos="20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50000"/>
                    <a:lumOff val="50000"/>
                  </a:schemeClr>
                </a:gs>
              </a:gsLst>
              <a:lin ang="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67" name="Group 466">
            <a:extLst>
              <a:ext uri="{FF2B5EF4-FFF2-40B4-BE49-F238E27FC236}">
                <a16:creationId xmlns:a16="http://schemas.microsoft.com/office/drawing/2014/main" id="{FC7DBEDD-3C2A-2508-41E9-A347760D95AC}"/>
              </a:ext>
            </a:extLst>
          </p:cNvPr>
          <p:cNvGrpSpPr/>
          <p:nvPr/>
        </p:nvGrpSpPr>
        <p:grpSpPr>
          <a:xfrm flipV="1">
            <a:off x="6062309" y="3302764"/>
            <a:ext cx="457201" cy="1156445"/>
            <a:chOff x="9775096" y="5098285"/>
            <a:chExt cx="457201" cy="1156445"/>
          </a:xfrm>
        </p:grpSpPr>
        <p:cxnSp>
          <p:nvCxnSpPr>
            <p:cNvPr id="468" name="Straight Connector 467">
              <a:extLst>
                <a:ext uri="{FF2B5EF4-FFF2-40B4-BE49-F238E27FC236}">
                  <a16:creationId xmlns:a16="http://schemas.microsoft.com/office/drawing/2014/main" id="{EDEDAC70-06F4-9C24-6D0A-31B9DE9FCC47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631431" y="5882465"/>
              <a:ext cx="74453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9" name="Freeform: Shape 468">
              <a:extLst>
                <a:ext uri="{FF2B5EF4-FFF2-40B4-BE49-F238E27FC236}">
                  <a16:creationId xmlns:a16="http://schemas.microsoft.com/office/drawing/2014/main" id="{0F6790C5-6FF2-3B7B-3500-C05B97F21BB3}"/>
                </a:ext>
              </a:extLst>
            </p:cNvPr>
            <p:cNvSpPr/>
            <p:nvPr/>
          </p:nvSpPr>
          <p:spPr>
            <a:xfrm>
              <a:off x="9775096" y="5098285"/>
              <a:ext cx="457201" cy="1061462"/>
            </a:xfrm>
            <a:custGeom>
              <a:avLst/>
              <a:gdLst>
                <a:gd name="connsiteX0" fmla="*/ 76202 w 457201"/>
                <a:gd name="connsiteY0" fmla="*/ 0 h 1061462"/>
                <a:gd name="connsiteX1" fmla="*/ 380999 w 457201"/>
                <a:gd name="connsiteY1" fmla="*/ 0 h 1061462"/>
                <a:gd name="connsiteX2" fmla="*/ 457201 w 457201"/>
                <a:gd name="connsiteY2" fmla="*/ 76202 h 1061462"/>
                <a:gd name="connsiteX3" fmla="*/ 457201 w 457201"/>
                <a:gd name="connsiteY3" fmla="*/ 926800 h 1061462"/>
                <a:gd name="connsiteX4" fmla="*/ 410660 w 457201"/>
                <a:gd name="connsiteY4" fmla="*/ 997014 h 1061462"/>
                <a:gd name="connsiteX5" fmla="*/ 381001 w 457201"/>
                <a:gd name="connsiteY5" fmla="*/ 1003002 h 1061462"/>
                <a:gd name="connsiteX6" fmla="*/ 381001 w 457201"/>
                <a:gd name="connsiteY6" fmla="*/ 1059978 h 1061462"/>
                <a:gd name="connsiteX7" fmla="*/ 379517 w 457201"/>
                <a:gd name="connsiteY7" fmla="*/ 1061462 h 1061462"/>
                <a:gd name="connsiteX8" fmla="*/ 77684 w 457201"/>
                <a:gd name="connsiteY8" fmla="*/ 1061462 h 1061462"/>
                <a:gd name="connsiteX9" fmla="*/ 76200 w 457201"/>
                <a:gd name="connsiteY9" fmla="*/ 1059978 h 1061462"/>
                <a:gd name="connsiteX10" fmla="*/ 76200 w 457201"/>
                <a:gd name="connsiteY10" fmla="*/ 1003002 h 1061462"/>
                <a:gd name="connsiteX11" fmla="*/ 46541 w 457201"/>
                <a:gd name="connsiteY11" fmla="*/ 997014 h 1061462"/>
                <a:gd name="connsiteX12" fmla="*/ 0 w 457201"/>
                <a:gd name="connsiteY12" fmla="*/ 926800 h 1061462"/>
                <a:gd name="connsiteX13" fmla="*/ 0 w 457201"/>
                <a:gd name="connsiteY13" fmla="*/ 76202 h 1061462"/>
                <a:gd name="connsiteX14" fmla="*/ 76202 w 457201"/>
                <a:gd name="connsiteY14" fmla="*/ 0 h 106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57201" h="1061462">
                  <a:moveTo>
                    <a:pt x="76202" y="0"/>
                  </a:moveTo>
                  <a:lnTo>
                    <a:pt x="380999" y="0"/>
                  </a:lnTo>
                  <a:cubicBezTo>
                    <a:pt x="423084" y="0"/>
                    <a:pt x="457201" y="34117"/>
                    <a:pt x="457201" y="76202"/>
                  </a:cubicBezTo>
                  <a:lnTo>
                    <a:pt x="457201" y="926800"/>
                  </a:lnTo>
                  <a:cubicBezTo>
                    <a:pt x="457201" y="958364"/>
                    <a:pt x="438010" y="985446"/>
                    <a:pt x="410660" y="997014"/>
                  </a:cubicBezTo>
                  <a:lnTo>
                    <a:pt x="381001" y="1003002"/>
                  </a:lnTo>
                  <a:lnTo>
                    <a:pt x="381001" y="1059978"/>
                  </a:lnTo>
                  <a:cubicBezTo>
                    <a:pt x="381001" y="1060798"/>
                    <a:pt x="380337" y="1061462"/>
                    <a:pt x="379517" y="1061462"/>
                  </a:cubicBezTo>
                  <a:lnTo>
                    <a:pt x="77684" y="1061462"/>
                  </a:lnTo>
                  <a:cubicBezTo>
                    <a:pt x="76864" y="1061462"/>
                    <a:pt x="76200" y="1060798"/>
                    <a:pt x="76200" y="1059978"/>
                  </a:cubicBezTo>
                  <a:lnTo>
                    <a:pt x="76200" y="1003002"/>
                  </a:lnTo>
                  <a:lnTo>
                    <a:pt x="46541" y="997014"/>
                  </a:lnTo>
                  <a:cubicBezTo>
                    <a:pt x="19191" y="985446"/>
                    <a:pt x="0" y="958364"/>
                    <a:pt x="0" y="926800"/>
                  </a:cubicBezTo>
                  <a:lnTo>
                    <a:pt x="0" y="76202"/>
                  </a:lnTo>
                  <a:cubicBezTo>
                    <a:pt x="0" y="34117"/>
                    <a:pt x="34117" y="0"/>
                    <a:pt x="7620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9000"/>
                    <a:lumOff val="31000"/>
                  </a:schemeClr>
                </a:gs>
                <a:gs pos="50000">
                  <a:srgbClr val="BCBCBC"/>
                </a:gs>
                <a:gs pos="80000">
                  <a:schemeClr val="bg1">
                    <a:lumMod val="65000"/>
                  </a:schemeClr>
                </a:gs>
                <a:gs pos="20000">
                  <a:schemeClr val="accent3">
                    <a:lumMod val="97000"/>
                    <a:lumOff val="3000"/>
                  </a:schemeClr>
                </a:gs>
                <a:gs pos="100000">
                  <a:schemeClr val="accent3">
                    <a:lumMod val="50000"/>
                    <a:lumOff val="50000"/>
                  </a:schemeClr>
                </a:gs>
              </a:gsLst>
              <a:lin ang="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76" name="Group 475">
            <a:extLst>
              <a:ext uri="{FF2B5EF4-FFF2-40B4-BE49-F238E27FC236}">
                <a16:creationId xmlns:a16="http://schemas.microsoft.com/office/drawing/2014/main" id="{F7F4132F-E803-C6C7-6100-B20AB1C324CC}"/>
              </a:ext>
            </a:extLst>
          </p:cNvPr>
          <p:cNvGrpSpPr/>
          <p:nvPr/>
        </p:nvGrpSpPr>
        <p:grpSpPr>
          <a:xfrm>
            <a:off x="8318506" y="5653188"/>
            <a:ext cx="626433" cy="280422"/>
            <a:chOff x="2901248" y="3729591"/>
            <a:chExt cx="626433" cy="280422"/>
          </a:xfrm>
        </p:grpSpPr>
        <p:sp>
          <p:nvSpPr>
            <p:cNvPr id="477" name="Freeform: Shape 476">
              <a:extLst>
                <a:ext uri="{FF2B5EF4-FFF2-40B4-BE49-F238E27FC236}">
                  <a16:creationId xmlns:a16="http://schemas.microsoft.com/office/drawing/2014/main" id="{264C1FFC-B802-436A-71C0-230EC850D87B}"/>
                </a:ext>
              </a:extLst>
            </p:cNvPr>
            <p:cNvSpPr/>
            <p:nvPr/>
          </p:nvSpPr>
          <p:spPr>
            <a:xfrm>
              <a:off x="2901248" y="3729591"/>
              <a:ext cx="457200" cy="274320"/>
            </a:xfrm>
            <a:custGeom>
              <a:avLst/>
              <a:gdLst>
                <a:gd name="connsiteX0" fmla="*/ 0 w 2286000"/>
                <a:gd name="connsiteY0" fmla="*/ 1451090 h 1812179"/>
                <a:gd name="connsiteX1" fmla="*/ 388856 w 2286000"/>
                <a:gd name="connsiteY1" fmla="*/ 1455804 h 1812179"/>
                <a:gd name="connsiteX2" fmla="*/ 626882 w 2286000"/>
                <a:gd name="connsiteY2" fmla="*/ 1302618 h 1812179"/>
                <a:gd name="connsiteX3" fmla="*/ 1032235 w 2286000"/>
                <a:gd name="connsiteY3" fmla="*/ 1766888 h 1812179"/>
                <a:gd name="connsiteX4" fmla="*/ 1595486 w 2286000"/>
                <a:gd name="connsiteY4" fmla="*/ 1719 h 1812179"/>
                <a:gd name="connsiteX5" fmla="*/ 1892431 w 2286000"/>
                <a:gd name="connsiteY5" fmla="*/ 1441663 h 1812179"/>
                <a:gd name="connsiteX6" fmla="*/ 2286000 w 2286000"/>
                <a:gd name="connsiteY6" fmla="*/ 1505294 h 1812179"/>
                <a:gd name="connsiteX0" fmla="*/ 0 w 2286000"/>
                <a:gd name="connsiteY0" fmla="*/ 1451033 h 1812122"/>
                <a:gd name="connsiteX1" fmla="*/ 388856 w 2286000"/>
                <a:gd name="connsiteY1" fmla="*/ 1455747 h 1812122"/>
                <a:gd name="connsiteX2" fmla="*/ 626882 w 2286000"/>
                <a:gd name="connsiteY2" fmla="*/ 1302561 h 1812122"/>
                <a:gd name="connsiteX3" fmla="*/ 1032235 w 2286000"/>
                <a:gd name="connsiteY3" fmla="*/ 1766831 h 1812122"/>
                <a:gd name="connsiteX4" fmla="*/ 1595486 w 2286000"/>
                <a:gd name="connsiteY4" fmla="*/ 1662 h 1812122"/>
                <a:gd name="connsiteX5" fmla="*/ 1892431 w 2286000"/>
                <a:gd name="connsiteY5" fmla="*/ 1441606 h 1812122"/>
                <a:gd name="connsiteX6" fmla="*/ 2286000 w 2286000"/>
                <a:gd name="connsiteY6" fmla="*/ 1505237 h 1812122"/>
                <a:gd name="connsiteX0" fmla="*/ 0 w 2286000"/>
                <a:gd name="connsiteY0" fmla="*/ 1451033 h 1812122"/>
                <a:gd name="connsiteX1" fmla="*/ 388856 w 2286000"/>
                <a:gd name="connsiteY1" fmla="*/ 1455747 h 1812122"/>
                <a:gd name="connsiteX2" fmla="*/ 626882 w 2286000"/>
                <a:gd name="connsiteY2" fmla="*/ 1302561 h 1812122"/>
                <a:gd name="connsiteX3" fmla="*/ 1032235 w 2286000"/>
                <a:gd name="connsiteY3" fmla="*/ 1766831 h 1812122"/>
                <a:gd name="connsiteX4" fmla="*/ 1595486 w 2286000"/>
                <a:gd name="connsiteY4" fmla="*/ 1662 h 1812122"/>
                <a:gd name="connsiteX5" fmla="*/ 1892431 w 2286000"/>
                <a:gd name="connsiteY5" fmla="*/ 1441606 h 1812122"/>
                <a:gd name="connsiteX6" fmla="*/ 2286000 w 2286000"/>
                <a:gd name="connsiteY6" fmla="*/ 1505237 h 1812122"/>
                <a:gd name="connsiteX0" fmla="*/ 0 w 2286000"/>
                <a:gd name="connsiteY0" fmla="*/ 1451033 h 1812122"/>
                <a:gd name="connsiteX1" fmla="*/ 388856 w 2286000"/>
                <a:gd name="connsiteY1" fmla="*/ 1455747 h 1812122"/>
                <a:gd name="connsiteX2" fmla="*/ 626882 w 2286000"/>
                <a:gd name="connsiteY2" fmla="*/ 1302561 h 1812122"/>
                <a:gd name="connsiteX3" fmla="*/ 1032235 w 2286000"/>
                <a:gd name="connsiteY3" fmla="*/ 1766831 h 1812122"/>
                <a:gd name="connsiteX4" fmla="*/ 1595486 w 2286000"/>
                <a:gd name="connsiteY4" fmla="*/ 1662 h 1812122"/>
                <a:gd name="connsiteX5" fmla="*/ 1892431 w 2286000"/>
                <a:gd name="connsiteY5" fmla="*/ 1441606 h 1812122"/>
                <a:gd name="connsiteX6" fmla="*/ 2286000 w 2286000"/>
                <a:gd name="connsiteY6" fmla="*/ 1505237 h 1812122"/>
                <a:gd name="connsiteX0" fmla="*/ 0 w 2361414"/>
                <a:gd name="connsiteY0" fmla="*/ 1451033 h 1812122"/>
                <a:gd name="connsiteX1" fmla="*/ 388856 w 2361414"/>
                <a:gd name="connsiteY1" fmla="*/ 1455747 h 1812122"/>
                <a:gd name="connsiteX2" fmla="*/ 626882 w 2361414"/>
                <a:gd name="connsiteY2" fmla="*/ 1302561 h 1812122"/>
                <a:gd name="connsiteX3" fmla="*/ 1032235 w 2361414"/>
                <a:gd name="connsiteY3" fmla="*/ 1766831 h 1812122"/>
                <a:gd name="connsiteX4" fmla="*/ 1595486 w 2361414"/>
                <a:gd name="connsiteY4" fmla="*/ 1662 h 1812122"/>
                <a:gd name="connsiteX5" fmla="*/ 1892431 w 2361414"/>
                <a:gd name="connsiteY5" fmla="*/ 1441606 h 1812122"/>
                <a:gd name="connsiteX6" fmla="*/ 2361414 w 2361414"/>
                <a:gd name="connsiteY6" fmla="*/ 1448676 h 1812122"/>
                <a:gd name="connsiteX0" fmla="*/ 0 w 2361414"/>
                <a:gd name="connsiteY0" fmla="*/ 1451033 h 1812122"/>
                <a:gd name="connsiteX1" fmla="*/ 388856 w 2361414"/>
                <a:gd name="connsiteY1" fmla="*/ 1455747 h 1812122"/>
                <a:gd name="connsiteX2" fmla="*/ 626882 w 2361414"/>
                <a:gd name="connsiteY2" fmla="*/ 1302561 h 1812122"/>
                <a:gd name="connsiteX3" fmla="*/ 1032235 w 2361414"/>
                <a:gd name="connsiteY3" fmla="*/ 1766831 h 1812122"/>
                <a:gd name="connsiteX4" fmla="*/ 1595486 w 2361414"/>
                <a:gd name="connsiteY4" fmla="*/ 1662 h 1812122"/>
                <a:gd name="connsiteX5" fmla="*/ 1892431 w 2361414"/>
                <a:gd name="connsiteY5" fmla="*/ 1441606 h 1812122"/>
                <a:gd name="connsiteX6" fmla="*/ 2361414 w 2361414"/>
                <a:gd name="connsiteY6" fmla="*/ 1448676 h 1812122"/>
                <a:gd name="connsiteX0" fmla="*/ 0 w 2361414"/>
                <a:gd name="connsiteY0" fmla="*/ 1451033 h 1812122"/>
                <a:gd name="connsiteX1" fmla="*/ 388856 w 2361414"/>
                <a:gd name="connsiteY1" fmla="*/ 1455747 h 1812122"/>
                <a:gd name="connsiteX2" fmla="*/ 626882 w 2361414"/>
                <a:gd name="connsiteY2" fmla="*/ 1302561 h 1812122"/>
                <a:gd name="connsiteX3" fmla="*/ 1032235 w 2361414"/>
                <a:gd name="connsiteY3" fmla="*/ 1766831 h 1812122"/>
                <a:gd name="connsiteX4" fmla="*/ 1595486 w 2361414"/>
                <a:gd name="connsiteY4" fmla="*/ 1662 h 1812122"/>
                <a:gd name="connsiteX5" fmla="*/ 1892431 w 2361414"/>
                <a:gd name="connsiteY5" fmla="*/ 1441606 h 1812122"/>
                <a:gd name="connsiteX6" fmla="*/ 2361414 w 2361414"/>
                <a:gd name="connsiteY6" fmla="*/ 1448676 h 1812122"/>
                <a:gd name="connsiteX0" fmla="*/ 0 w 2361414"/>
                <a:gd name="connsiteY0" fmla="*/ 1451033 h 1812122"/>
                <a:gd name="connsiteX1" fmla="*/ 388856 w 2361414"/>
                <a:gd name="connsiteY1" fmla="*/ 1455747 h 1812122"/>
                <a:gd name="connsiteX2" fmla="*/ 626882 w 2361414"/>
                <a:gd name="connsiteY2" fmla="*/ 1302561 h 1812122"/>
                <a:gd name="connsiteX3" fmla="*/ 1032235 w 2361414"/>
                <a:gd name="connsiteY3" fmla="*/ 1766831 h 1812122"/>
                <a:gd name="connsiteX4" fmla="*/ 1595486 w 2361414"/>
                <a:gd name="connsiteY4" fmla="*/ 1662 h 1812122"/>
                <a:gd name="connsiteX5" fmla="*/ 1892431 w 2361414"/>
                <a:gd name="connsiteY5" fmla="*/ 1441606 h 1812122"/>
                <a:gd name="connsiteX6" fmla="*/ 2361414 w 2361414"/>
                <a:gd name="connsiteY6" fmla="*/ 1448676 h 1812122"/>
                <a:gd name="connsiteX0" fmla="*/ 0 w 2361414"/>
                <a:gd name="connsiteY0" fmla="*/ 1451033 h 1812122"/>
                <a:gd name="connsiteX1" fmla="*/ 388856 w 2361414"/>
                <a:gd name="connsiteY1" fmla="*/ 1455747 h 1812122"/>
                <a:gd name="connsiteX2" fmla="*/ 626882 w 2361414"/>
                <a:gd name="connsiteY2" fmla="*/ 1302561 h 1812122"/>
                <a:gd name="connsiteX3" fmla="*/ 1032235 w 2361414"/>
                <a:gd name="connsiteY3" fmla="*/ 1766831 h 1812122"/>
                <a:gd name="connsiteX4" fmla="*/ 1595486 w 2361414"/>
                <a:gd name="connsiteY4" fmla="*/ 1662 h 1812122"/>
                <a:gd name="connsiteX5" fmla="*/ 1892431 w 2361414"/>
                <a:gd name="connsiteY5" fmla="*/ 1441606 h 1812122"/>
                <a:gd name="connsiteX6" fmla="*/ 2361414 w 2361414"/>
                <a:gd name="connsiteY6" fmla="*/ 1448676 h 1812122"/>
                <a:gd name="connsiteX0" fmla="*/ 0 w 2361414"/>
                <a:gd name="connsiteY0" fmla="*/ 1450832 h 1811921"/>
                <a:gd name="connsiteX1" fmla="*/ 388856 w 2361414"/>
                <a:gd name="connsiteY1" fmla="*/ 1455546 h 1811921"/>
                <a:gd name="connsiteX2" fmla="*/ 626882 w 2361414"/>
                <a:gd name="connsiteY2" fmla="*/ 1302360 h 1811921"/>
                <a:gd name="connsiteX3" fmla="*/ 1032235 w 2361414"/>
                <a:gd name="connsiteY3" fmla="*/ 1766630 h 1811921"/>
                <a:gd name="connsiteX4" fmla="*/ 1595486 w 2361414"/>
                <a:gd name="connsiteY4" fmla="*/ 1461 h 1811921"/>
                <a:gd name="connsiteX5" fmla="*/ 1892431 w 2361414"/>
                <a:gd name="connsiteY5" fmla="*/ 1441405 h 1811921"/>
                <a:gd name="connsiteX6" fmla="*/ 2361414 w 2361414"/>
                <a:gd name="connsiteY6" fmla="*/ 1448475 h 1811921"/>
                <a:gd name="connsiteX0" fmla="*/ 0 w 2361414"/>
                <a:gd name="connsiteY0" fmla="*/ 1450868 h 1811957"/>
                <a:gd name="connsiteX1" fmla="*/ 388856 w 2361414"/>
                <a:gd name="connsiteY1" fmla="*/ 1455582 h 1811957"/>
                <a:gd name="connsiteX2" fmla="*/ 626882 w 2361414"/>
                <a:gd name="connsiteY2" fmla="*/ 1302396 h 1811957"/>
                <a:gd name="connsiteX3" fmla="*/ 1032235 w 2361414"/>
                <a:gd name="connsiteY3" fmla="*/ 1766666 h 1811957"/>
                <a:gd name="connsiteX4" fmla="*/ 1595486 w 2361414"/>
                <a:gd name="connsiteY4" fmla="*/ 1497 h 1811957"/>
                <a:gd name="connsiteX5" fmla="*/ 1892431 w 2361414"/>
                <a:gd name="connsiteY5" fmla="*/ 1441441 h 1811957"/>
                <a:gd name="connsiteX6" fmla="*/ 2361414 w 2361414"/>
                <a:gd name="connsiteY6" fmla="*/ 1448511 h 1811957"/>
                <a:gd name="connsiteX0" fmla="*/ 0 w 2361414"/>
                <a:gd name="connsiteY0" fmla="*/ 1450335 h 1748895"/>
                <a:gd name="connsiteX1" fmla="*/ 388856 w 2361414"/>
                <a:gd name="connsiteY1" fmla="*/ 1455049 h 1748895"/>
                <a:gd name="connsiteX2" fmla="*/ 626882 w 2361414"/>
                <a:gd name="connsiteY2" fmla="*/ 1301863 h 1748895"/>
                <a:gd name="connsiteX3" fmla="*/ 1062872 w 2361414"/>
                <a:gd name="connsiteY3" fmla="*/ 1700145 h 1748895"/>
                <a:gd name="connsiteX4" fmla="*/ 1595486 w 2361414"/>
                <a:gd name="connsiteY4" fmla="*/ 964 h 1748895"/>
                <a:gd name="connsiteX5" fmla="*/ 1892431 w 2361414"/>
                <a:gd name="connsiteY5" fmla="*/ 1440908 h 1748895"/>
                <a:gd name="connsiteX6" fmla="*/ 2361414 w 2361414"/>
                <a:gd name="connsiteY6" fmla="*/ 1447978 h 1748895"/>
                <a:gd name="connsiteX0" fmla="*/ 0 w 2361414"/>
                <a:gd name="connsiteY0" fmla="*/ 1450335 h 1706679"/>
                <a:gd name="connsiteX1" fmla="*/ 388856 w 2361414"/>
                <a:gd name="connsiteY1" fmla="*/ 1455049 h 1706679"/>
                <a:gd name="connsiteX2" fmla="*/ 626882 w 2361414"/>
                <a:gd name="connsiteY2" fmla="*/ 1301863 h 1706679"/>
                <a:gd name="connsiteX3" fmla="*/ 1062872 w 2361414"/>
                <a:gd name="connsiteY3" fmla="*/ 1700145 h 1706679"/>
                <a:gd name="connsiteX4" fmla="*/ 1595486 w 2361414"/>
                <a:gd name="connsiteY4" fmla="*/ 964 h 1706679"/>
                <a:gd name="connsiteX5" fmla="*/ 1892431 w 2361414"/>
                <a:gd name="connsiteY5" fmla="*/ 1440908 h 1706679"/>
                <a:gd name="connsiteX6" fmla="*/ 2361414 w 2361414"/>
                <a:gd name="connsiteY6" fmla="*/ 1447978 h 1706679"/>
                <a:gd name="connsiteX0" fmla="*/ 0 w 2361414"/>
                <a:gd name="connsiteY0" fmla="*/ 1450335 h 1706256"/>
                <a:gd name="connsiteX1" fmla="*/ 388856 w 2361414"/>
                <a:gd name="connsiteY1" fmla="*/ 1455049 h 1706256"/>
                <a:gd name="connsiteX2" fmla="*/ 626882 w 2361414"/>
                <a:gd name="connsiteY2" fmla="*/ 1301863 h 1706256"/>
                <a:gd name="connsiteX3" fmla="*/ 1062872 w 2361414"/>
                <a:gd name="connsiteY3" fmla="*/ 1700145 h 1706256"/>
                <a:gd name="connsiteX4" fmla="*/ 1595486 w 2361414"/>
                <a:gd name="connsiteY4" fmla="*/ 964 h 1706256"/>
                <a:gd name="connsiteX5" fmla="*/ 1892431 w 2361414"/>
                <a:gd name="connsiteY5" fmla="*/ 1440908 h 1706256"/>
                <a:gd name="connsiteX6" fmla="*/ 2361414 w 2361414"/>
                <a:gd name="connsiteY6" fmla="*/ 1447978 h 1706256"/>
                <a:gd name="connsiteX0" fmla="*/ 0 w 2361414"/>
                <a:gd name="connsiteY0" fmla="*/ 1450335 h 1706256"/>
                <a:gd name="connsiteX1" fmla="*/ 388856 w 2361414"/>
                <a:gd name="connsiteY1" fmla="*/ 1455049 h 1706256"/>
                <a:gd name="connsiteX2" fmla="*/ 626882 w 2361414"/>
                <a:gd name="connsiteY2" fmla="*/ 1301863 h 1706256"/>
                <a:gd name="connsiteX3" fmla="*/ 1062872 w 2361414"/>
                <a:gd name="connsiteY3" fmla="*/ 1700145 h 1706256"/>
                <a:gd name="connsiteX4" fmla="*/ 1595486 w 2361414"/>
                <a:gd name="connsiteY4" fmla="*/ 964 h 1706256"/>
                <a:gd name="connsiteX5" fmla="*/ 1892431 w 2361414"/>
                <a:gd name="connsiteY5" fmla="*/ 1440908 h 1706256"/>
                <a:gd name="connsiteX6" fmla="*/ 2361414 w 2361414"/>
                <a:gd name="connsiteY6" fmla="*/ 1447978 h 1706256"/>
                <a:gd name="connsiteX0" fmla="*/ 0 w 2361414"/>
                <a:gd name="connsiteY0" fmla="*/ 1450335 h 1706256"/>
                <a:gd name="connsiteX1" fmla="*/ 388856 w 2361414"/>
                <a:gd name="connsiteY1" fmla="*/ 1455049 h 1706256"/>
                <a:gd name="connsiteX2" fmla="*/ 626882 w 2361414"/>
                <a:gd name="connsiteY2" fmla="*/ 1301863 h 1706256"/>
                <a:gd name="connsiteX3" fmla="*/ 1062872 w 2361414"/>
                <a:gd name="connsiteY3" fmla="*/ 1700145 h 1706256"/>
                <a:gd name="connsiteX4" fmla="*/ 1595486 w 2361414"/>
                <a:gd name="connsiteY4" fmla="*/ 964 h 1706256"/>
                <a:gd name="connsiteX5" fmla="*/ 1892431 w 2361414"/>
                <a:gd name="connsiteY5" fmla="*/ 1440908 h 1706256"/>
                <a:gd name="connsiteX6" fmla="*/ 2361414 w 2361414"/>
                <a:gd name="connsiteY6" fmla="*/ 1447978 h 1706256"/>
                <a:gd name="connsiteX0" fmla="*/ 0 w 2361414"/>
                <a:gd name="connsiteY0" fmla="*/ 1449832 h 1705753"/>
                <a:gd name="connsiteX1" fmla="*/ 388856 w 2361414"/>
                <a:gd name="connsiteY1" fmla="*/ 1454546 h 1705753"/>
                <a:gd name="connsiteX2" fmla="*/ 626882 w 2361414"/>
                <a:gd name="connsiteY2" fmla="*/ 1301360 h 1705753"/>
                <a:gd name="connsiteX3" fmla="*/ 1062872 w 2361414"/>
                <a:gd name="connsiteY3" fmla="*/ 1699642 h 1705753"/>
                <a:gd name="connsiteX4" fmla="*/ 1595486 w 2361414"/>
                <a:gd name="connsiteY4" fmla="*/ 461 h 1705753"/>
                <a:gd name="connsiteX5" fmla="*/ 1892431 w 2361414"/>
                <a:gd name="connsiteY5" fmla="*/ 1440405 h 1705753"/>
                <a:gd name="connsiteX6" fmla="*/ 2361414 w 2361414"/>
                <a:gd name="connsiteY6" fmla="*/ 1447475 h 1705753"/>
                <a:gd name="connsiteX0" fmla="*/ 0 w 2361414"/>
                <a:gd name="connsiteY0" fmla="*/ 1449872 h 1736815"/>
                <a:gd name="connsiteX1" fmla="*/ 388856 w 2361414"/>
                <a:gd name="connsiteY1" fmla="*/ 1454586 h 1736815"/>
                <a:gd name="connsiteX2" fmla="*/ 633952 w 2361414"/>
                <a:gd name="connsiteY2" fmla="*/ 1209489 h 1736815"/>
                <a:gd name="connsiteX3" fmla="*/ 1062872 w 2361414"/>
                <a:gd name="connsiteY3" fmla="*/ 1699682 h 1736815"/>
                <a:gd name="connsiteX4" fmla="*/ 1595486 w 2361414"/>
                <a:gd name="connsiteY4" fmla="*/ 501 h 1736815"/>
                <a:gd name="connsiteX5" fmla="*/ 1892431 w 2361414"/>
                <a:gd name="connsiteY5" fmla="*/ 1440445 h 1736815"/>
                <a:gd name="connsiteX6" fmla="*/ 2361414 w 2361414"/>
                <a:gd name="connsiteY6" fmla="*/ 1447515 h 1736815"/>
                <a:gd name="connsiteX0" fmla="*/ 0 w 2361414"/>
                <a:gd name="connsiteY0" fmla="*/ 1464008 h 1751642"/>
                <a:gd name="connsiteX1" fmla="*/ 388856 w 2361414"/>
                <a:gd name="connsiteY1" fmla="*/ 1468722 h 1751642"/>
                <a:gd name="connsiteX2" fmla="*/ 633952 w 2361414"/>
                <a:gd name="connsiteY2" fmla="*/ 1223625 h 1751642"/>
                <a:gd name="connsiteX3" fmla="*/ 1062872 w 2361414"/>
                <a:gd name="connsiteY3" fmla="*/ 1713818 h 1751642"/>
                <a:gd name="connsiteX4" fmla="*/ 1555422 w 2361414"/>
                <a:gd name="connsiteY4" fmla="*/ 497 h 1751642"/>
                <a:gd name="connsiteX5" fmla="*/ 1892431 w 2361414"/>
                <a:gd name="connsiteY5" fmla="*/ 1454581 h 1751642"/>
                <a:gd name="connsiteX6" fmla="*/ 2361414 w 2361414"/>
                <a:gd name="connsiteY6" fmla="*/ 1461651 h 1751642"/>
                <a:gd name="connsiteX0" fmla="*/ 0 w 2361414"/>
                <a:gd name="connsiteY0" fmla="*/ 1456940 h 1744228"/>
                <a:gd name="connsiteX1" fmla="*/ 388856 w 2361414"/>
                <a:gd name="connsiteY1" fmla="*/ 1461654 h 1744228"/>
                <a:gd name="connsiteX2" fmla="*/ 633952 w 2361414"/>
                <a:gd name="connsiteY2" fmla="*/ 1216557 h 1744228"/>
                <a:gd name="connsiteX3" fmla="*/ 1062872 w 2361414"/>
                <a:gd name="connsiteY3" fmla="*/ 1706750 h 1744228"/>
                <a:gd name="connsiteX4" fmla="*/ 1510644 w 2361414"/>
                <a:gd name="connsiteY4" fmla="*/ 500 h 1744228"/>
                <a:gd name="connsiteX5" fmla="*/ 1892431 w 2361414"/>
                <a:gd name="connsiteY5" fmla="*/ 1447513 h 1744228"/>
                <a:gd name="connsiteX6" fmla="*/ 2361414 w 2361414"/>
                <a:gd name="connsiteY6" fmla="*/ 1454583 h 1744228"/>
                <a:gd name="connsiteX0" fmla="*/ 0 w 2361414"/>
                <a:gd name="connsiteY0" fmla="*/ 1456940 h 1745932"/>
                <a:gd name="connsiteX1" fmla="*/ 402970 w 2361414"/>
                <a:gd name="connsiteY1" fmla="*/ 1433425 h 1745932"/>
                <a:gd name="connsiteX2" fmla="*/ 633952 w 2361414"/>
                <a:gd name="connsiteY2" fmla="*/ 1216557 h 1745932"/>
                <a:gd name="connsiteX3" fmla="*/ 1062872 w 2361414"/>
                <a:gd name="connsiteY3" fmla="*/ 1706750 h 1745932"/>
                <a:gd name="connsiteX4" fmla="*/ 1510644 w 2361414"/>
                <a:gd name="connsiteY4" fmla="*/ 500 h 1745932"/>
                <a:gd name="connsiteX5" fmla="*/ 1892431 w 2361414"/>
                <a:gd name="connsiteY5" fmla="*/ 1447513 h 1745932"/>
                <a:gd name="connsiteX6" fmla="*/ 2361414 w 2361414"/>
                <a:gd name="connsiteY6" fmla="*/ 1454583 h 1745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61414" h="1745932">
                  <a:moveTo>
                    <a:pt x="0" y="1456940"/>
                  </a:moveTo>
                  <a:cubicBezTo>
                    <a:pt x="142188" y="1471669"/>
                    <a:pt x="297311" y="1473489"/>
                    <a:pt x="402970" y="1433425"/>
                  </a:cubicBezTo>
                  <a:cubicBezTo>
                    <a:pt x="508629" y="1393361"/>
                    <a:pt x="523968" y="1171003"/>
                    <a:pt x="633952" y="1216557"/>
                  </a:cubicBezTo>
                  <a:cubicBezTo>
                    <a:pt x="743936" y="1262111"/>
                    <a:pt x="916757" y="1909426"/>
                    <a:pt x="1062872" y="1706750"/>
                  </a:cubicBezTo>
                  <a:cubicBezTo>
                    <a:pt x="1208987" y="1504074"/>
                    <a:pt x="1301683" y="-31708"/>
                    <a:pt x="1510644" y="500"/>
                  </a:cubicBezTo>
                  <a:cubicBezTo>
                    <a:pt x="1719605" y="32708"/>
                    <a:pt x="1723141" y="1387808"/>
                    <a:pt x="1892431" y="1447513"/>
                  </a:cubicBezTo>
                  <a:lnTo>
                    <a:pt x="2361414" y="1454583"/>
                  </a:lnTo>
                </a:path>
              </a:pathLst>
            </a:custGeom>
            <a:noFill/>
            <a:ln w="50800"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39000">
                    <a:schemeClr val="accent2">
                      <a:lumMod val="75000"/>
                    </a:schemeClr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/>
            </a:scene3d>
            <a:sp3d>
              <a:bevelT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8" name="Isosceles Triangle 477">
              <a:extLst>
                <a:ext uri="{FF2B5EF4-FFF2-40B4-BE49-F238E27FC236}">
                  <a16:creationId xmlns:a16="http://schemas.microsoft.com/office/drawing/2014/main" id="{C9516FD0-57F4-3B2E-D48C-967BB627ACA8}"/>
                </a:ext>
              </a:extLst>
            </p:cNvPr>
            <p:cNvSpPr/>
            <p:nvPr/>
          </p:nvSpPr>
          <p:spPr>
            <a:xfrm rot="5400000">
              <a:off x="3371986" y="3854318"/>
              <a:ext cx="107706" cy="203684"/>
            </a:xfrm>
            <a:prstGeom prst="triangle">
              <a:avLst/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79" name="Group 478">
            <a:extLst>
              <a:ext uri="{FF2B5EF4-FFF2-40B4-BE49-F238E27FC236}">
                <a16:creationId xmlns:a16="http://schemas.microsoft.com/office/drawing/2014/main" id="{0AE26675-7B13-C08E-E0EA-C1FC6F487BB8}"/>
              </a:ext>
            </a:extLst>
          </p:cNvPr>
          <p:cNvGrpSpPr/>
          <p:nvPr/>
        </p:nvGrpSpPr>
        <p:grpSpPr>
          <a:xfrm>
            <a:off x="8319866" y="6015864"/>
            <a:ext cx="625073" cy="277253"/>
            <a:chOff x="4776010" y="3729590"/>
            <a:chExt cx="625073" cy="277253"/>
          </a:xfrm>
        </p:grpSpPr>
        <p:sp>
          <p:nvSpPr>
            <p:cNvPr id="480" name="Freeform: Shape 479">
              <a:extLst>
                <a:ext uri="{FF2B5EF4-FFF2-40B4-BE49-F238E27FC236}">
                  <a16:creationId xmlns:a16="http://schemas.microsoft.com/office/drawing/2014/main" id="{152DA9DE-D2F2-7DF1-6C35-55F57A96A826}"/>
                </a:ext>
              </a:extLst>
            </p:cNvPr>
            <p:cNvSpPr/>
            <p:nvPr/>
          </p:nvSpPr>
          <p:spPr>
            <a:xfrm>
              <a:off x="4776010" y="3729590"/>
              <a:ext cx="457200" cy="274320"/>
            </a:xfrm>
            <a:custGeom>
              <a:avLst/>
              <a:gdLst>
                <a:gd name="connsiteX0" fmla="*/ 0 w 2286000"/>
                <a:gd name="connsiteY0" fmla="*/ 1451090 h 1812179"/>
                <a:gd name="connsiteX1" fmla="*/ 388856 w 2286000"/>
                <a:gd name="connsiteY1" fmla="*/ 1455804 h 1812179"/>
                <a:gd name="connsiteX2" fmla="*/ 626882 w 2286000"/>
                <a:gd name="connsiteY2" fmla="*/ 1302618 h 1812179"/>
                <a:gd name="connsiteX3" fmla="*/ 1032235 w 2286000"/>
                <a:gd name="connsiteY3" fmla="*/ 1766888 h 1812179"/>
                <a:gd name="connsiteX4" fmla="*/ 1595486 w 2286000"/>
                <a:gd name="connsiteY4" fmla="*/ 1719 h 1812179"/>
                <a:gd name="connsiteX5" fmla="*/ 1892431 w 2286000"/>
                <a:gd name="connsiteY5" fmla="*/ 1441663 h 1812179"/>
                <a:gd name="connsiteX6" fmla="*/ 2286000 w 2286000"/>
                <a:gd name="connsiteY6" fmla="*/ 1505294 h 1812179"/>
                <a:gd name="connsiteX0" fmla="*/ 0 w 2286000"/>
                <a:gd name="connsiteY0" fmla="*/ 1451033 h 1812122"/>
                <a:gd name="connsiteX1" fmla="*/ 388856 w 2286000"/>
                <a:gd name="connsiteY1" fmla="*/ 1455747 h 1812122"/>
                <a:gd name="connsiteX2" fmla="*/ 626882 w 2286000"/>
                <a:gd name="connsiteY2" fmla="*/ 1302561 h 1812122"/>
                <a:gd name="connsiteX3" fmla="*/ 1032235 w 2286000"/>
                <a:gd name="connsiteY3" fmla="*/ 1766831 h 1812122"/>
                <a:gd name="connsiteX4" fmla="*/ 1595486 w 2286000"/>
                <a:gd name="connsiteY4" fmla="*/ 1662 h 1812122"/>
                <a:gd name="connsiteX5" fmla="*/ 1892431 w 2286000"/>
                <a:gd name="connsiteY5" fmla="*/ 1441606 h 1812122"/>
                <a:gd name="connsiteX6" fmla="*/ 2286000 w 2286000"/>
                <a:gd name="connsiteY6" fmla="*/ 1505237 h 1812122"/>
                <a:gd name="connsiteX0" fmla="*/ 0 w 2286000"/>
                <a:gd name="connsiteY0" fmla="*/ 1451033 h 1812122"/>
                <a:gd name="connsiteX1" fmla="*/ 388856 w 2286000"/>
                <a:gd name="connsiteY1" fmla="*/ 1455747 h 1812122"/>
                <a:gd name="connsiteX2" fmla="*/ 626882 w 2286000"/>
                <a:gd name="connsiteY2" fmla="*/ 1302561 h 1812122"/>
                <a:gd name="connsiteX3" fmla="*/ 1032235 w 2286000"/>
                <a:gd name="connsiteY3" fmla="*/ 1766831 h 1812122"/>
                <a:gd name="connsiteX4" fmla="*/ 1595486 w 2286000"/>
                <a:gd name="connsiteY4" fmla="*/ 1662 h 1812122"/>
                <a:gd name="connsiteX5" fmla="*/ 1892431 w 2286000"/>
                <a:gd name="connsiteY5" fmla="*/ 1441606 h 1812122"/>
                <a:gd name="connsiteX6" fmla="*/ 2286000 w 2286000"/>
                <a:gd name="connsiteY6" fmla="*/ 1505237 h 1812122"/>
                <a:gd name="connsiteX0" fmla="*/ 0 w 2286000"/>
                <a:gd name="connsiteY0" fmla="*/ 1451033 h 1812122"/>
                <a:gd name="connsiteX1" fmla="*/ 388856 w 2286000"/>
                <a:gd name="connsiteY1" fmla="*/ 1455747 h 1812122"/>
                <a:gd name="connsiteX2" fmla="*/ 626882 w 2286000"/>
                <a:gd name="connsiteY2" fmla="*/ 1302561 h 1812122"/>
                <a:gd name="connsiteX3" fmla="*/ 1032235 w 2286000"/>
                <a:gd name="connsiteY3" fmla="*/ 1766831 h 1812122"/>
                <a:gd name="connsiteX4" fmla="*/ 1595486 w 2286000"/>
                <a:gd name="connsiteY4" fmla="*/ 1662 h 1812122"/>
                <a:gd name="connsiteX5" fmla="*/ 1892431 w 2286000"/>
                <a:gd name="connsiteY5" fmla="*/ 1441606 h 1812122"/>
                <a:gd name="connsiteX6" fmla="*/ 2286000 w 2286000"/>
                <a:gd name="connsiteY6" fmla="*/ 1505237 h 1812122"/>
                <a:gd name="connsiteX0" fmla="*/ 0 w 2361414"/>
                <a:gd name="connsiteY0" fmla="*/ 1451033 h 1812122"/>
                <a:gd name="connsiteX1" fmla="*/ 388856 w 2361414"/>
                <a:gd name="connsiteY1" fmla="*/ 1455747 h 1812122"/>
                <a:gd name="connsiteX2" fmla="*/ 626882 w 2361414"/>
                <a:gd name="connsiteY2" fmla="*/ 1302561 h 1812122"/>
                <a:gd name="connsiteX3" fmla="*/ 1032235 w 2361414"/>
                <a:gd name="connsiteY3" fmla="*/ 1766831 h 1812122"/>
                <a:gd name="connsiteX4" fmla="*/ 1595486 w 2361414"/>
                <a:gd name="connsiteY4" fmla="*/ 1662 h 1812122"/>
                <a:gd name="connsiteX5" fmla="*/ 1892431 w 2361414"/>
                <a:gd name="connsiteY5" fmla="*/ 1441606 h 1812122"/>
                <a:gd name="connsiteX6" fmla="*/ 2361414 w 2361414"/>
                <a:gd name="connsiteY6" fmla="*/ 1448676 h 1812122"/>
                <a:gd name="connsiteX0" fmla="*/ 0 w 2361414"/>
                <a:gd name="connsiteY0" fmla="*/ 1451033 h 1812122"/>
                <a:gd name="connsiteX1" fmla="*/ 388856 w 2361414"/>
                <a:gd name="connsiteY1" fmla="*/ 1455747 h 1812122"/>
                <a:gd name="connsiteX2" fmla="*/ 626882 w 2361414"/>
                <a:gd name="connsiteY2" fmla="*/ 1302561 h 1812122"/>
                <a:gd name="connsiteX3" fmla="*/ 1032235 w 2361414"/>
                <a:gd name="connsiteY3" fmla="*/ 1766831 h 1812122"/>
                <a:gd name="connsiteX4" fmla="*/ 1595486 w 2361414"/>
                <a:gd name="connsiteY4" fmla="*/ 1662 h 1812122"/>
                <a:gd name="connsiteX5" fmla="*/ 1892431 w 2361414"/>
                <a:gd name="connsiteY5" fmla="*/ 1441606 h 1812122"/>
                <a:gd name="connsiteX6" fmla="*/ 2361414 w 2361414"/>
                <a:gd name="connsiteY6" fmla="*/ 1448676 h 1812122"/>
                <a:gd name="connsiteX0" fmla="*/ 0 w 2361414"/>
                <a:gd name="connsiteY0" fmla="*/ 1451033 h 1812122"/>
                <a:gd name="connsiteX1" fmla="*/ 388856 w 2361414"/>
                <a:gd name="connsiteY1" fmla="*/ 1455747 h 1812122"/>
                <a:gd name="connsiteX2" fmla="*/ 626882 w 2361414"/>
                <a:gd name="connsiteY2" fmla="*/ 1302561 h 1812122"/>
                <a:gd name="connsiteX3" fmla="*/ 1032235 w 2361414"/>
                <a:gd name="connsiteY3" fmla="*/ 1766831 h 1812122"/>
                <a:gd name="connsiteX4" fmla="*/ 1595486 w 2361414"/>
                <a:gd name="connsiteY4" fmla="*/ 1662 h 1812122"/>
                <a:gd name="connsiteX5" fmla="*/ 1892431 w 2361414"/>
                <a:gd name="connsiteY5" fmla="*/ 1441606 h 1812122"/>
                <a:gd name="connsiteX6" fmla="*/ 2361414 w 2361414"/>
                <a:gd name="connsiteY6" fmla="*/ 1448676 h 1812122"/>
                <a:gd name="connsiteX0" fmla="*/ 0 w 2361414"/>
                <a:gd name="connsiteY0" fmla="*/ 1451033 h 1812122"/>
                <a:gd name="connsiteX1" fmla="*/ 388856 w 2361414"/>
                <a:gd name="connsiteY1" fmla="*/ 1455747 h 1812122"/>
                <a:gd name="connsiteX2" fmla="*/ 626882 w 2361414"/>
                <a:gd name="connsiteY2" fmla="*/ 1302561 h 1812122"/>
                <a:gd name="connsiteX3" fmla="*/ 1032235 w 2361414"/>
                <a:gd name="connsiteY3" fmla="*/ 1766831 h 1812122"/>
                <a:gd name="connsiteX4" fmla="*/ 1595486 w 2361414"/>
                <a:gd name="connsiteY4" fmla="*/ 1662 h 1812122"/>
                <a:gd name="connsiteX5" fmla="*/ 1892431 w 2361414"/>
                <a:gd name="connsiteY5" fmla="*/ 1441606 h 1812122"/>
                <a:gd name="connsiteX6" fmla="*/ 2361414 w 2361414"/>
                <a:gd name="connsiteY6" fmla="*/ 1448676 h 1812122"/>
                <a:gd name="connsiteX0" fmla="*/ 0 w 2361414"/>
                <a:gd name="connsiteY0" fmla="*/ 1451033 h 1812122"/>
                <a:gd name="connsiteX1" fmla="*/ 388856 w 2361414"/>
                <a:gd name="connsiteY1" fmla="*/ 1455747 h 1812122"/>
                <a:gd name="connsiteX2" fmla="*/ 626882 w 2361414"/>
                <a:gd name="connsiteY2" fmla="*/ 1302561 h 1812122"/>
                <a:gd name="connsiteX3" fmla="*/ 1032235 w 2361414"/>
                <a:gd name="connsiteY3" fmla="*/ 1766831 h 1812122"/>
                <a:gd name="connsiteX4" fmla="*/ 1595486 w 2361414"/>
                <a:gd name="connsiteY4" fmla="*/ 1662 h 1812122"/>
                <a:gd name="connsiteX5" fmla="*/ 1892431 w 2361414"/>
                <a:gd name="connsiteY5" fmla="*/ 1441606 h 1812122"/>
                <a:gd name="connsiteX6" fmla="*/ 2361414 w 2361414"/>
                <a:gd name="connsiteY6" fmla="*/ 1448676 h 1812122"/>
                <a:gd name="connsiteX0" fmla="*/ 0 w 2361414"/>
                <a:gd name="connsiteY0" fmla="*/ 1450832 h 1811921"/>
                <a:gd name="connsiteX1" fmla="*/ 388856 w 2361414"/>
                <a:gd name="connsiteY1" fmla="*/ 1455546 h 1811921"/>
                <a:gd name="connsiteX2" fmla="*/ 626882 w 2361414"/>
                <a:gd name="connsiteY2" fmla="*/ 1302360 h 1811921"/>
                <a:gd name="connsiteX3" fmla="*/ 1032235 w 2361414"/>
                <a:gd name="connsiteY3" fmla="*/ 1766630 h 1811921"/>
                <a:gd name="connsiteX4" fmla="*/ 1595486 w 2361414"/>
                <a:gd name="connsiteY4" fmla="*/ 1461 h 1811921"/>
                <a:gd name="connsiteX5" fmla="*/ 1892431 w 2361414"/>
                <a:gd name="connsiteY5" fmla="*/ 1441405 h 1811921"/>
                <a:gd name="connsiteX6" fmla="*/ 2361414 w 2361414"/>
                <a:gd name="connsiteY6" fmla="*/ 1448475 h 1811921"/>
                <a:gd name="connsiteX0" fmla="*/ 0 w 2361414"/>
                <a:gd name="connsiteY0" fmla="*/ 1450868 h 1811957"/>
                <a:gd name="connsiteX1" fmla="*/ 388856 w 2361414"/>
                <a:gd name="connsiteY1" fmla="*/ 1455582 h 1811957"/>
                <a:gd name="connsiteX2" fmla="*/ 626882 w 2361414"/>
                <a:gd name="connsiteY2" fmla="*/ 1302396 h 1811957"/>
                <a:gd name="connsiteX3" fmla="*/ 1032235 w 2361414"/>
                <a:gd name="connsiteY3" fmla="*/ 1766666 h 1811957"/>
                <a:gd name="connsiteX4" fmla="*/ 1595486 w 2361414"/>
                <a:gd name="connsiteY4" fmla="*/ 1497 h 1811957"/>
                <a:gd name="connsiteX5" fmla="*/ 1892431 w 2361414"/>
                <a:gd name="connsiteY5" fmla="*/ 1441441 h 1811957"/>
                <a:gd name="connsiteX6" fmla="*/ 2361414 w 2361414"/>
                <a:gd name="connsiteY6" fmla="*/ 1448511 h 1811957"/>
                <a:gd name="connsiteX0" fmla="*/ 0 w 2361414"/>
                <a:gd name="connsiteY0" fmla="*/ 1450335 h 1748895"/>
                <a:gd name="connsiteX1" fmla="*/ 388856 w 2361414"/>
                <a:gd name="connsiteY1" fmla="*/ 1455049 h 1748895"/>
                <a:gd name="connsiteX2" fmla="*/ 626882 w 2361414"/>
                <a:gd name="connsiteY2" fmla="*/ 1301863 h 1748895"/>
                <a:gd name="connsiteX3" fmla="*/ 1062872 w 2361414"/>
                <a:gd name="connsiteY3" fmla="*/ 1700145 h 1748895"/>
                <a:gd name="connsiteX4" fmla="*/ 1595486 w 2361414"/>
                <a:gd name="connsiteY4" fmla="*/ 964 h 1748895"/>
                <a:gd name="connsiteX5" fmla="*/ 1892431 w 2361414"/>
                <a:gd name="connsiteY5" fmla="*/ 1440908 h 1748895"/>
                <a:gd name="connsiteX6" fmla="*/ 2361414 w 2361414"/>
                <a:gd name="connsiteY6" fmla="*/ 1447978 h 1748895"/>
                <a:gd name="connsiteX0" fmla="*/ 0 w 2361414"/>
                <a:gd name="connsiteY0" fmla="*/ 1450335 h 1706679"/>
                <a:gd name="connsiteX1" fmla="*/ 388856 w 2361414"/>
                <a:gd name="connsiteY1" fmla="*/ 1455049 h 1706679"/>
                <a:gd name="connsiteX2" fmla="*/ 626882 w 2361414"/>
                <a:gd name="connsiteY2" fmla="*/ 1301863 h 1706679"/>
                <a:gd name="connsiteX3" fmla="*/ 1062872 w 2361414"/>
                <a:gd name="connsiteY3" fmla="*/ 1700145 h 1706679"/>
                <a:gd name="connsiteX4" fmla="*/ 1595486 w 2361414"/>
                <a:gd name="connsiteY4" fmla="*/ 964 h 1706679"/>
                <a:gd name="connsiteX5" fmla="*/ 1892431 w 2361414"/>
                <a:gd name="connsiteY5" fmla="*/ 1440908 h 1706679"/>
                <a:gd name="connsiteX6" fmla="*/ 2361414 w 2361414"/>
                <a:gd name="connsiteY6" fmla="*/ 1447978 h 1706679"/>
                <a:gd name="connsiteX0" fmla="*/ 0 w 2361414"/>
                <a:gd name="connsiteY0" fmla="*/ 1450335 h 1706256"/>
                <a:gd name="connsiteX1" fmla="*/ 388856 w 2361414"/>
                <a:gd name="connsiteY1" fmla="*/ 1455049 h 1706256"/>
                <a:gd name="connsiteX2" fmla="*/ 626882 w 2361414"/>
                <a:gd name="connsiteY2" fmla="*/ 1301863 h 1706256"/>
                <a:gd name="connsiteX3" fmla="*/ 1062872 w 2361414"/>
                <a:gd name="connsiteY3" fmla="*/ 1700145 h 1706256"/>
                <a:gd name="connsiteX4" fmla="*/ 1595486 w 2361414"/>
                <a:gd name="connsiteY4" fmla="*/ 964 h 1706256"/>
                <a:gd name="connsiteX5" fmla="*/ 1892431 w 2361414"/>
                <a:gd name="connsiteY5" fmla="*/ 1440908 h 1706256"/>
                <a:gd name="connsiteX6" fmla="*/ 2361414 w 2361414"/>
                <a:gd name="connsiteY6" fmla="*/ 1447978 h 1706256"/>
                <a:gd name="connsiteX0" fmla="*/ 0 w 2361414"/>
                <a:gd name="connsiteY0" fmla="*/ 1450335 h 1706256"/>
                <a:gd name="connsiteX1" fmla="*/ 388856 w 2361414"/>
                <a:gd name="connsiteY1" fmla="*/ 1455049 h 1706256"/>
                <a:gd name="connsiteX2" fmla="*/ 626882 w 2361414"/>
                <a:gd name="connsiteY2" fmla="*/ 1301863 h 1706256"/>
                <a:gd name="connsiteX3" fmla="*/ 1062872 w 2361414"/>
                <a:gd name="connsiteY3" fmla="*/ 1700145 h 1706256"/>
                <a:gd name="connsiteX4" fmla="*/ 1595486 w 2361414"/>
                <a:gd name="connsiteY4" fmla="*/ 964 h 1706256"/>
                <a:gd name="connsiteX5" fmla="*/ 1892431 w 2361414"/>
                <a:gd name="connsiteY5" fmla="*/ 1440908 h 1706256"/>
                <a:gd name="connsiteX6" fmla="*/ 2361414 w 2361414"/>
                <a:gd name="connsiteY6" fmla="*/ 1447978 h 1706256"/>
                <a:gd name="connsiteX0" fmla="*/ 0 w 2361414"/>
                <a:gd name="connsiteY0" fmla="*/ 1450335 h 1706256"/>
                <a:gd name="connsiteX1" fmla="*/ 388856 w 2361414"/>
                <a:gd name="connsiteY1" fmla="*/ 1455049 h 1706256"/>
                <a:gd name="connsiteX2" fmla="*/ 626882 w 2361414"/>
                <a:gd name="connsiteY2" fmla="*/ 1301863 h 1706256"/>
                <a:gd name="connsiteX3" fmla="*/ 1062872 w 2361414"/>
                <a:gd name="connsiteY3" fmla="*/ 1700145 h 1706256"/>
                <a:gd name="connsiteX4" fmla="*/ 1595486 w 2361414"/>
                <a:gd name="connsiteY4" fmla="*/ 964 h 1706256"/>
                <a:gd name="connsiteX5" fmla="*/ 1892431 w 2361414"/>
                <a:gd name="connsiteY5" fmla="*/ 1440908 h 1706256"/>
                <a:gd name="connsiteX6" fmla="*/ 2361414 w 2361414"/>
                <a:gd name="connsiteY6" fmla="*/ 1447978 h 1706256"/>
                <a:gd name="connsiteX0" fmla="*/ 0 w 2361414"/>
                <a:gd name="connsiteY0" fmla="*/ 1449832 h 1705753"/>
                <a:gd name="connsiteX1" fmla="*/ 388856 w 2361414"/>
                <a:gd name="connsiteY1" fmla="*/ 1454546 h 1705753"/>
                <a:gd name="connsiteX2" fmla="*/ 626882 w 2361414"/>
                <a:gd name="connsiteY2" fmla="*/ 1301360 h 1705753"/>
                <a:gd name="connsiteX3" fmla="*/ 1062872 w 2361414"/>
                <a:gd name="connsiteY3" fmla="*/ 1699642 h 1705753"/>
                <a:gd name="connsiteX4" fmla="*/ 1595486 w 2361414"/>
                <a:gd name="connsiteY4" fmla="*/ 461 h 1705753"/>
                <a:gd name="connsiteX5" fmla="*/ 1892431 w 2361414"/>
                <a:gd name="connsiteY5" fmla="*/ 1440405 h 1705753"/>
                <a:gd name="connsiteX6" fmla="*/ 2361414 w 2361414"/>
                <a:gd name="connsiteY6" fmla="*/ 1447475 h 1705753"/>
                <a:gd name="connsiteX0" fmla="*/ 0 w 2361414"/>
                <a:gd name="connsiteY0" fmla="*/ 1449872 h 1736815"/>
                <a:gd name="connsiteX1" fmla="*/ 388856 w 2361414"/>
                <a:gd name="connsiteY1" fmla="*/ 1454586 h 1736815"/>
                <a:gd name="connsiteX2" fmla="*/ 633952 w 2361414"/>
                <a:gd name="connsiteY2" fmla="*/ 1209489 h 1736815"/>
                <a:gd name="connsiteX3" fmla="*/ 1062872 w 2361414"/>
                <a:gd name="connsiteY3" fmla="*/ 1699682 h 1736815"/>
                <a:gd name="connsiteX4" fmla="*/ 1595486 w 2361414"/>
                <a:gd name="connsiteY4" fmla="*/ 501 h 1736815"/>
                <a:gd name="connsiteX5" fmla="*/ 1892431 w 2361414"/>
                <a:gd name="connsiteY5" fmla="*/ 1440445 h 1736815"/>
                <a:gd name="connsiteX6" fmla="*/ 2361414 w 2361414"/>
                <a:gd name="connsiteY6" fmla="*/ 1447515 h 1736815"/>
                <a:gd name="connsiteX0" fmla="*/ 0 w 2361414"/>
                <a:gd name="connsiteY0" fmla="*/ 1464008 h 1751642"/>
                <a:gd name="connsiteX1" fmla="*/ 388856 w 2361414"/>
                <a:gd name="connsiteY1" fmla="*/ 1468722 h 1751642"/>
                <a:gd name="connsiteX2" fmla="*/ 633952 w 2361414"/>
                <a:gd name="connsiteY2" fmla="*/ 1223625 h 1751642"/>
                <a:gd name="connsiteX3" fmla="*/ 1062872 w 2361414"/>
                <a:gd name="connsiteY3" fmla="*/ 1713818 h 1751642"/>
                <a:gd name="connsiteX4" fmla="*/ 1555422 w 2361414"/>
                <a:gd name="connsiteY4" fmla="*/ 497 h 1751642"/>
                <a:gd name="connsiteX5" fmla="*/ 1892431 w 2361414"/>
                <a:gd name="connsiteY5" fmla="*/ 1454581 h 1751642"/>
                <a:gd name="connsiteX6" fmla="*/ 2361414 w 2361414"/>
                <a:gd name="connsiteY6" fmla="*/ 1461651 h 1751642"/>
                <a:gd name="connsiteX0" fmla="*/ 0 w 2361414"/>
                <a:gd name="connsiteY0" fmla="*/ 1456940 h 1744228"/>
                <a:gd name="connsiteX1" fmla="*/ 388856 w 2361414"/>
                <a:gd name="connsiteY1" fmla="*/ 1461654 h 1744228"/>
                <a:gd name="connsiteX2" fmla="*/ 633952 w 2361414"/>
                <a:gd name="connsiteY2" fmla="*/ 1216557 h 1744228"/>
                <a:gd name="connsiteX3" fmla="*/ 1062872 w 2361414"/>
                <a:gd name="connsiteY3" fmla="*/ 1706750 h 1744228"/>
                <a:gd name="connsiteX4" fmla="*/ 1510644 w 2361414"/>
                <a:gd name="connsiteY4" fmla="*/ 500 h 1744228"/>
                <a:gd name="connsiteX5" fmla="*/ 1892431 w 2361414"/>
                <a:gd name="connsiteY5" fmla="*/ 1447513 h 1744228"/>
                <a:gd name="connsiteX6" fmla="*/ 2361414 w 2361414"/>
                <a:gd name="connsiteY6" fmla="*/ 1454583 h 1744228"/>
                <a:gd name="connsiteX0" fmla="*/ 0 w 2361414"/>
                <a:gd name="connsiteY0" fmla="*/ 1456940 h 1745932"/>
                <a:gd name="connsiteX1" fmla="*/ 402970 w 2361414"/>
                <a:gd name="connsiteY1" fmla="*/ 1433425 h 1745932"/>
                <a:gd name="connsiteX2" fmla="*/ 633952 w 2361414"/>
                <a:gd name="connsiteY2" fmla="*/ 1216557 h 1745932"/>
                <a:gd name="connsiteX3" fmla="*/ 1062872 w 2361414"/>
                <a:gd name="connsiteY3" fmla="*/ 1706750 h 1745932"/>
                <a:gd name="connsiteX4" fmla="*/ 1510644 w 2361414"/>
                <a:gd name="connsiteY4" fmla="*/ 500 h 1745932"/>
                <a:gd name="connsiteX5" fmla="*/ 1892431 w 2361414"/>
                <a:gd name="connsiteY5" fmla="*/ 1447513 h 1745932"/>
                <a:gd name="connsiteX6" fmla="*/ 2361414 w 2361414"/>
                <a:gd name="connsiteY6" fmla="*/ 1454583 h 1745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61414" h="1745932">
                  <a:moveTo>
                    <a:pt x="0" y="1456940"/>
                  </a:moveTo>
                  <a:cubicBezTo>
                    <a:pt x="142188" y="1471669"/>
                    <a:pt x="297311" y="1473489"/>
                    <a:pt x="402970" y="1433425"/>
                  </a:cubicBezTo>
                  <a:cubicBezTo>
                    <a:pt x="508629" y="1393361"/>
                    <a:pt x="523968" y="1171003"/>
                    <a:pt x="633952" y="1216557"/>
                  </a:cubicBezTo>
                  <a:cubicBezTo>
                    <a:pt x="743936" y="1262111"/>
                    <a:pt x="916757" y="1909426"/>
                    <a:pt x="1062872" y="1706750"/>
                  </a:cubicBezTo>
                  <a:cubicBezTo>
                    <a:pt x="1208987" y="1504074"/>
                    <a:pt x="1301683" y="-31708"/>
                    <a:pt x="1510644" y="500"/>
                  </a:cubicBezTo>
                  <a:cubicBezTo>
                    <a:pt x="1719605" y="32708"/>
                    <a:pt x="1723141" y="1387808"/>
                    <a:pt x="1892431" y="1447513"/>
                  </a:cubicBezTo>
                  <a:lnTo>
                    <a:pt x="2361414" y="1454583"/>
                  </a:lnTo>
                </a:path>
              </a:pathLst>
            </a:custGeom>
            <a:noFill/>
            <a:ln w="50800"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3900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/>
            </a:scene3d>
            <a:sp3d>
              <a:bevelT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1" name="Isosceles Triangle 480">
              <a:extLst>
                <a:ext uri="{FF2B5EF4-FFF2-40B4-BE49-F238E27FC236}">
                  <a16:creationId xmlns:a16="http://schemas.microsoft.com/office/drawing/2014/main" id="{99036FB8-395C-19FD-417A-3339578AE7BF}"/>
                </a:ext>
              </a:extLst>
            </p:cNvPr>
            <p:cNvSpPr/>
            <p:nvPr/>
          </p:nvSpPr>
          <p:spPr>
            <a:xfrm rot="5400000">
              <a:off x="5245388" y="3851148"/>
              <a:ext cx="107706" cy="203684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48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0" name="Group 529">
            <a:extLst>
              <a:ext uri="{FF2B5EF4-FFF2-40B4-BE49-F238E27FC236}">
                <a16:creationId xmlns:a16="http://schemas.microsoft.com/office/drawing/2014/main" id="{B0B3AB4D-E4EC-A180-67BC-A79CC0B720B1}"/>
              </a:ext>
            </a:extLst>
          </p:cNvPr>
          <p:cNvGrpSpPr/>
          <p:nvPr/>
        </p:nvGrpSpPr>
        <p:grpSpPr>
          <a:xfrm>
            <a:off x="9551425" y="5701712"/>
            <a:ext cx="596219" cy="542880"/>
            <a:chOff x="7635682" y="5338504"/>
            <a:chExt cx="596219" cy="542880"/>
          </a:xfrm>
          <a:gradFill>
            <a:gsLst>
              <a:gs pos="89000">
                <a:schemeClr val="bg2">
                  <a:lumMod val="75000"/>
                </a:schemeClr>
              </a:gs>
              <a:gs pos="0">
                <a:schemeClr val="accent6">
                  <a:lumMod val="20000"/>
                  <a:lumOff val="80000"/>
                </a:schemeClr>
              </a:gs>
              <a:gs pos="0">
                <a:schemeClr val="bg1">
                  <a:lumMod val="95000"/>
                </a:schemeClr>
              </a:gs>
            </a:gsLst>
            <a:path path="rect">
              <a:fillToRect l="50000" t="50000" r="50000" b="50000"/>
            </a:path>
          </a:gradFill>
        </p:grpSpPr>
        <p:cxnSp>
          <p:nvCxnSpPr>
            <p:cNvPr id="527" name="Straight Connector 526">
              <a:extLst>
                <a:ext uri="{FF2B5EF4-FFF2-40B4-BE49-F238E27FC236}">
                  <a16:creationId xmlns:a16="http://schemas.microsoft.com/office/drawing/2014/main" id="{46EC81F2-AC1D-208C-F253-4DCD3878067B}"/>
                </a:ext>
              </a:extLst>
            </p:cNvPr>
            <p:cNvCxnSpPr>
              <a:cxnSpLocks/>
            </p:cNvCxnSpPr>
            <p:nvPr/>
          </p:nvCxnSpPr>
          <p:spPr>
            <a:xfrm>
              <a:off x="8113723" y="5750756"/>
              <a:ext cx="118178" cy="0"/>
            </a:xfrm>
            <a:prstGeom prst="line">
              <a:avLst/>
            </a:prstGeom>
            <a:grpFill/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>
              <a:extLst>
                <a:ext uri="{FF2B5EF4-FFF2-40B4-BE49-F238E27FC236}">
                  <a16:creationId xmlns:a16="http://schemas.microsoft.com/office/drawing/2014/main" id="{6158E433-688F-ACB0-A27B-E51F8E3D70DB}"/>
                </a:ext>
              </a:extLst>
            </p:cNvPr>
            <p:cNvCxnSpPr>
              <a:cxnSpLocks/>
            </p:cNvCxnSpPr>
            <p:nvPr/>
          </p:nvCxnSpPr>
          <p:spPr>
            <a:xfrm>
              <a:off x="8113723" y="5488013"/>
              <a:ext cx="118178" cy="0"/>
            </a:xfrm>
            <a:prstGeom prst="line">
              <a:avLst/>
            </a:prstGeom>
            <a:grpFill/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3" name="Freeform: Shape 482">
              <a:extLst>
                <a:ext uri="{FF2B5EF4-FFF2-40B4-BE49-F238E27FC236}">
                  <a16:creationId xmlns:a16="http://schemas.microsoft.com/office/drawing/2014/main" id="{8D89ED1B-EEF7-1A56-057B-3B0DA75B9B5A}"/>
                </a:ext>
              </a:extLst>
            </p:cNvPr>
            <p:cNvSpPr/>
            <p:nvPr/>
          </p:nvSpPr>
          <p:spPr>
            <a:xfrm>
              <a:off x="7635682" y="5338504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5" name="Freeform: Shape 484">
            <a:extLst>
              <a:ext uri="{FF2B5EF4-FFF2-40B4-BE49-F238E27FC236}">
                <a16:creationId xmlns:a16="http://schemas.microsoft.com/office/drawing/2014/main" id="{1BA96409-EB51-675D-63C9-3456E330A688}"/>
              </a:ext>
            </a:extLst>
          </p:cNvPr>
          <p:cNvSpPr>
            <a:spLocks noChangeAspect="1"/>
          </p:cNvSpPr>
          <p:nvPr/>
        </p:nvSpPr>
        <p:spPr>
          <a:xfrm>
            <a:off x="7645531" y="5630252"/>
            <a:ext cx="230882" cy="685800"/>
          </a:xfrm>
          <a:custGeom>
            <a:avLst/>
            <a:gdLst>
              <a:gd name="connsiteX0" fmla="*/ 122322 w 276064"/>
              <a:gd name="connsiteY0" fmla="*/ 328749 h 716838"/>
              <a:gd name="connsiteX1" fmla="*/ 121816 w 276064"/>
              <a:gd name="connsiteY1" fmla="*/ 329292 h 716838"/>
              <a:gd name="connsiteX2" fmla="*/ 116659 w 276064"/>
              <a:gd name="connsiteY2" fmla="*/ 361621 h 716838"/>
              <a:gd name="connsiteX3" fmla="*/ 116867 w 276064"/>
              <a:gd name="connsiteY3" fmla="*/ 362924 h 716838"/>
              <a:gd name="connsiteX4" fmla="*/ 32550 w 276064"/>
              <a:gd name="connsiteY4" fmla="*/ 362924 h 716838"/>
              <a:gd name="connsiteX5" fmla="*/ 40599 w 276064"/>
              <a:gd name="connsiteY5" fmla="*/ 466452 h 716838"/>
              <a:gd name="connsiteX6" fmla="*/ 106526 w 276064"/>
              <a:gd name="connsiteY6" fmla="*/ 621661 h 716838"/>
              <a:gd name="connsiteX7" fmla="*/ 130178 w 276064"/>
              <a:gd name="connsiteY7" fmla="*/ 630947 h 716838"/>
              <a:gd name="connsiteX8" fmla="*/ 130178 w 276064"/>
              <a:gd name="connsiteY8" fmla="*/ 402943 h 716838"/>
              <a:gd name="connsiteX9" fmla="*/ 134267 w 276064"/>
              <a:gd name="connsiteY9" fmla="*/ 407341 h 716838"/>
              <a:gd name="connsiteX10" fmla="*/ 146718 w 276064"/>
              <a:gd name="connsiteY10" fmla="*/ 393950 h 716838"/>
              <a:gd name="connsiteX11" fmla="*/ 146805 w 276064"/>
              <a:gd name="connsiteY11" fmla="*/ 393407 h 716838"/>
              <a:gd name="connsiteX12" fmla="*/ 134859 w 276064"/>
              <a:gd name="connsiteY12" fmla="*/ 406255 h 716838"/>
              <a:gd name="connsiteX13" fmla="*/ 117251 w 276064"/>
              <a:gd name="connsiteY13" fmla="*/ 360535 h 716838"/>
              <a:gd name="connsiteX14" fmla="*/ 138967 w 276064"/>
              <a:gd name="connsiteY14" fmla="*/ 85892 h 716838"/>
              <a:gd name="connsiteX15" fmla="*/ 138967 w 276064"/>
              <a:gd name="connsiteY15" fmla="*/ 319233 h 716838"/>
              <a:gd name="connsiteX16" fmla="*/ 147310 w 276064"/>
              <a:gd name="connsiteY16" fmla="*/ 328206 h 716838"/>
              <a:gd name="connsiteX17" fmla="*/ 152128 w 276064"/>
              <a:gd name="connsiteY17" fmla="*/ 358408 h 716838"/>
              <a:gd name="connsiteX18" fmla="*/ 243512 w 276064"/>
              <a:gd name="connsiteY18" fmla="*/ 358408 h 716838"/>
              <a:gd name="connsiteX19" fmla="*/ 238836 w 276064"/>
              <a:gd name="connsiteY19" fmla="*/ 278100 h 716838"/>
              <a:gd name="connsiteX20" fmla="*/ 179063 w 276064"/>
              <a:gd name="connsiteY20" fmla="*/ 106911 h 716838"/>
              <a:gd name="connsiteX21" fmla="*/ 138032 w 276064"/>
              <a:gd name="connsiteY21" fmla="*/ 0 h 716838"/>
              <a:gd name="connsiteX22" fmla="*/ 276064 w 276064"/>
              <a:gd name="connsiteY22" fmla="*/ 358419 h 716838"/>
              <a:gd name="connsiteX23" fmla="*/ 138032 w 276064"/>
              <a:gd name="connsiteY23" fmla="*/ 716838 h 716838"/>
              <a:gd name="connsiteX24" fmla="*/ 0 w 276064"/>
              <a:gd name="connsiteY24" fmla="*/ 358419 h 716838"/>
              <a:gd name="connsiteX25" fmla="*/ 138032 w 276064"/>
              <a:gd name="connsiteY25" fmla="*/ 0 h 716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76064" h="716838">
                <a:moveTo>
                  <a:pt x="122322" y="328749"/>
                </a:moveTo>
                <a:lnTo>
                  <a:pt x="121816" y="329292"/>
                </a:lnTo>
                <a:cubicBezTo>
                  <a:pt x="118630" y="337566"/>
                  <a:pt x="116659" y="348996"/>
                  <a:pt x="116659" y="361621"/>
                </a:cubicBezTo>
                <a:lnTo>
                  <a:pt x="116867" y="362924"/>
                </a:lnTo>
                <a:lnTo>
                  <a:pt x="32550" y="362924"/>
                </a:lnTo>
                <a:lnTo>
                  <a:pt x="40599" y="466452"/>
                </a:lnTo>
                <a:cubicBezTo>
                  <a:pt x="52627" y="540295"/>
                  <a:pt x="76753" y="597616"/>
                  <a:pt x="106526" y="621661"/>
                </a:cubicBezTo>
                <a:lnTo>
                  <a:pt x="130178" y="630947"/>
                </a:lnTo>
                <a:lnTo>
                  <a:pt x="130178" y="402943"/>
                </a:lnTo>
                <a:lnTo>
                  <a:pt x="134267" y="407341"/>
                </a:lnTo>
                <a:cubicBezTo>
                  <a:pt x="139130" y="407341"/>
                  <a:pt x="143532" y="402224"/>
                  <a:pt x="146718" y="393950"/>
                </a:cubicBezTo>
                <a:lnTo>
                  <a:pt x="146805" y="393407"/>
                </a:lnTo>
                <a:lnTo>
                  <a:pt x="134859" y="406255"/>
                </a:lnTo>
                <a:cubicBezTo>
                  <a:pt x="125134" y="406255"/>
                  <a:pt x="117251" y="385785"/>
                  <a:pt x="117251" y="360535"/>
                </a:cubicBezTo>
                <a:close/>
                <a:moveTo>
                  <a:pt x="138967" y="85892"/>
                </a:moveTo>
                <a:lnTo>
                  <a:pt x="138967" y="319233"/>
                </a:lnTo>
                <a:lnTo>
                  <a:pt x="147310" y="328206"/>
                </a:lnTo>
                <a:lnTo>
                  <a:pt x="152128" y="358408"/>
                </a:lnTo>
                <a:lnTo>
                  <a:pt x="243512" y="358408"/>
                </a:lnTo>
                <a:lnTo>
                  <a:pt x="238836" y="278100"/>
                </a:lnTo>
                <a:cubicBezTo>
                  <a:pt x="229576" y="200792"/>
                  <a:pt x="207501" y="138144"/>
                  <a:pt x="179063" y="106911"/>
                </a:cubicBezTo>
                <a:close/>
                <a:moveTo>
                  <a:pt x="138032" y="0"/>
                </a:moveTo>
                <a:cubicBezTo>
                  <a:pt x="214265" y="0"/>
                  <a:pt x="276064" y="160470"/>
                  <a:pt x="276064" y="358419"/>
                </a:cubicBezTo>
                <a:cubicBezTo>
                  <a:pt x="276064" y="556368"/>
                  <a:pt x="214265" y="716838"/>
                  <a:pt x="138032" y="716838"/>
                </a:cubicBezTo>
                <a:cubicBezTo>
                  <a:pt x="61799" y="716838"/>
                  <a:pt x="0" y="556368"/>
                  <a:pt x="0" y="358419"/>
                </a:cubicBezTo>
                <a:cubicBezTo>
                  <a:pt x="0" y="160470"/>
                  <a:pt x="61799" y="0"/>
                  <a:pt x="138032" y="0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6" name="Freeform: Shape 485">
            <a:extLst>
              <a:ext uri="{FF2B5EF4-FFF2-40B4-BE49-F238E27FC236}">
                <a16:creationId xmlns:a16="http://schemas.microsoft.com/office/drawing/2014/main" id="{4677CB4D-93E6-B564-119A-6A2184D415D2}"/>
              </a:ext>
            </a:extLst>
          </p:cNvPr>
          <p:cNvSpPr/>
          <p:nvPr/>
        </p:nvSpPr>
        <p:spPr>
          <a:xfrm>
            <a:off x="7989236" y="5630252"/>
            <a:ext cx="225916" cy="685800"/>
          </a:xfrm>
          <a:custGeom>
            <a:avLst/>
            <a:gdLst>
              <a:gd name="connsiteX0" fmla="*/ 599770 w 1371600"/>
              <a:gd name="connsiteY0" fmla="*/ 715694 h 1371600"/>
              <a:gd name="connsiteX1" fmla="*/ 168380 w 1371600"/>
              <a:gd name="connsiteY1" fmla="*/ 861036 h 1371600"/>
              <a:gd name="connsiteX2" fmla="*/ 180275 w 1371600"/>
              <a:gd name="connsiteY2" fmla="*/ 899356 h 1371600"/>
              <a:gd name="connsiteX3" fmla="*/ 472244 w 1371600"/>
              <a:gd name="connsiteY3" fmla="*/ 1191325 h 1371600"/>
              <a:gd name="connsiteX4" fmla="*/ 516566 w 1371600"/>
              <a:gd name="connsiteY4" fmla="*/ 1205083 h 1371600"/>
              <a:gd name="connsiteX5" fmla="*/ 662311 w 1371600"/>
              <a:gd name="connsiteY5" fmla="*/ 772496 h 1371600"/>
              <a:gd name="connsiteX6" fmla="*/ 650206 w 1371600"/>
              <a:gd name="connsiteY6" fmla="*/ 770052 h 1371600"/>
              <a:gd name="connsiteX7" fmla="*/ 609975 w 1371600"/>
              <a:gd name="connsiteY7" fmla="*/ 736923 h 1371600"/>
              <a:gd name="connsiteX8" fmla="*/ 771243 w 1371600"/>
              <a:gd name="connsiteY8" fmla="*/ 715497 h 1371600"/>
              <a:gd name="connsiteX9" fmla="*/ 770053 w 1371600"/>
              <a:gd name="connsiteY9" fmla="*/ 721391 h 1371600"/>
              <a:gd name="connsiteX10" fmla="*/ 736924 w 1371600"/>
              <a:gd name="connsiteY10" fmla="*/ 761621 h 1371600"/>
              <a:gd name="connsiteX11" fmla="*/ 720570 w 1371600"/>
              <a:gd name="connsiteY11" fmla="*/ 766617 h 1371600"/>
              <a:gd name="connsiteX12" fmla="*/ 867041 w 1371600"/>
              <a:gd name="connsiteY12" fmla="*/ 1201356 h 1371600"/>
              <a:gd name="connsiteX13" fmla="*/ 899356 w 1371600"/>
              <a:gd name="connsiteY13" fmla="*/ 1191325 h 1371600"/>
              <a:gd name="connsiteX14" fmla="*/ 1191325 w 1371600"/>
              <a:gd name="connsiteY14" fmla="*/ 899356 h 1371600"/>
              <a:gd name="connsiteX15" fmla="*/ 1203220 w 1371600"/>
              <a:gd name="connsiteY15" fmla="*/ 861037 h 1371600"/>
              <a:gd name="connsiteX16" fmla="*/ 867041 w 1371600"/>
              <a:gd name="connsiteY16" fmla="*/ 170244 h 1371600"/>
              <a:gd name="connsiteX17" fmla="*/ 721667 w 1371600"/>
              <a:gd name="connsiteY17" fmla="*/ 601729 h 1371600"/>
              <a:gd name="connsiteX18" fmla="*/ 750457 w 1371600"/>
              <a:gd name="connsiteY18" fmla="*/ 621140 h 1371600"/>
              <a:gd name="connsiteX19" fmla="*/ 770053 w 1371600"/>
              <a:gd name="connsiteY19" fmla="*/ 650205 h 1371600"/>
              <a:gd name="connsiteX20" fmla="*/ 771244 w 1371600"/>
              <a:gd name="connsiteY20" fmla="*/ 656101 h 1371600"/>
              <a:gd name="connsiteX21" fmla="*/ 1203220 w 1371600"/>
              <a:gd name="connsiteY21" fmla="*/ 510562 h 1371600"/>
              <a:gd name="connsiteX22" fmla="*/ 1191325 w 1371600"/>
              <a:gd name="connsiteY22" fmla="*/ 472244 h 1371600"/>
              <a:gd name="connsiteX23" fmla="*/ 899356 w 1371600"/>
              <a:gd name="connsiteY23" fmla="*/ 180275 h 1371600"/>
              <a:gd name="connsiteX24" fmla="*/ 516566 w 1371600"/>
              <a:gd name="connsiteY24" fmla="*/ 166517 h 1371600"/>
              <a:gd name="connsiteX25" fmla="*/ 472244 w 1371600"/>
              <a:gd name="connsiteY25" fmla="*/ 180275 h 1371600"/>
              <a:gd name="connsiteX26" fmla="*/ 180275 w 1371600"/>
              <a:gd name="connsiteY26" fmla="*/ 472244 h 1371600"/>
              <a:gd name="connsiteX27" fmla="*/ 168380 w 1371600"/>
              <a:gd name="connsiteY27" fmla="*/ 510562 h 1371600"/>
              <a:gd name="connsiteX28" fmla="*/ 599769 w 1371600"/>
              <a:gd name="connsiteY28" fmla="*/ 655904 h 1371600"/>
              <a:gd name="connsiteX29" fmla="*/ 609975 w 1371600"/>
              <a:gd name="connsiteY29" fmla="*/ 634673 h 1371600"/>
              <a:gd name="connsiteX30" fmla="*/ 650206 w 1371600"/>
              <a:gd name="connsiteY30" fmla="*/ 601544 h 1371600"/>
              <a:gd name="connsiteX31" fmla="*/ 662310 w 1371600"/>
              <a:gd name="connsiteY31" fmla="*/ 599100 h 1371600"/>
              <a:gd name="connsiteX32" fmla="*/ 685800 w 1371600"/>
              <a:gd name="connsiteY32" fmla="*/ 0 h 1371600"/>
              <a:gd name="connsiteX33" fmla="*/ 1371600 w 1371600"/>
              <a:gd name="connsiteY33" fmla="*/ 685800 h 1371600"/>
              <a:gd name="connsiteX34" fmla="*/ 685800 w 1371600"/>
              <a:gd name="connsiteY34" fmla="*/ 1371600 h 1371600"/>
              <a:gd name="connsiteX35" fmla="*/ 0 w 1371600"/>
              <a:gd name="connsiteY35" fmla="*/ 685800 h 1371600"/>
              <a:gd name="connsiteX36" fmla="*/ 685800 w 1371600"/>
              <a:gd name="connsiteY3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371600" h="1371600">
                <a:moveTo>
                  <a:pt x="599770" y="715694"/>
                </a:moveTo>
                <a:lnTo>
                  <a:pt x="168380" y="861036"/>
                </a:lnTo>
                <a:lnTo>
                  <a:pt x="180275" y="899356"/>
                </a:lnTo>
                <a:cubicBezTo>
                  <a:pt x="235800" y="1030633"/>
                  <a:pt x="340968" y="1135800"/>
                  <a:pt x="472244" y="1191325"/>
                </a:cubicBezTo>
                <a:lnTo>
                  <a:pt x="516566" y="1205083"/>
                </a:lnTo>
                <a:lnTo>
                  <a:pt x="662311" y="772496"/>
                </a:lnTo>
                <a:lnTo>
                  <a:pt x="650206" y="770052"/>
                </a:lnTo>
                <a:cubicBezTo>
                  <a:pt x="633797" y="763111"/>
                  <a:pt x="619835" y="751517"/>
                  <a:pt x="609975" y="736923"/>
                </a:cubicBezTo>
                <a:close/>
                <a:moveTo>
                  <a:pt x="771243" y="715497"/>
                </a:moveTo>
                <a:lnTo>
                  <a:pt x="770053" y="721391"/>
                </a:lnTo>
                <a:cubicBezTo>
                  <a:pt x="763113" y="737800"/>
                  <a:pt x="751518" y="751762"/>
                  <a:pt x="736924" y="761621"/>
                </a:cubicBezTo>
                <a:lnTo>
                  <a:pt x="720570" y="766617"/>
                </a:lnTo>
                <a:lnTo>
                  <a:pt x="867041" y="1201356"/>
                </a:lnTo>
                <a:lnTo>
                  <a:pt x="899356" y="1191325"/>
                </a:lnTo>
                <a:cubicBezTo>
                  <a:pt x="1030633" y="1135800"/>
                  <a:pt x="1135800" y="1030633"/>
                  <a:pt x="1191325" y="899356"/>
                </a:cubicBezTo>
                <a:lnTo>
                  <a:pt x="1203220" y="861037"/>
                </a:lnTo>
                <a:close/>
                <a:moveTo>
                  <a:pt x="867041" y="170244"/>
                </a:moveTo>
                <a:lnTo>
                  <a:pt x="721667" y="601729"/>
                </a:lnTo>
                <a:lnTo>
                  <a:pt x="750457" y="621140"/>
                </a:lnTo>
                <a:cubicBezTo>
                  <a:pt x="758731" y="629414"/>
                  <a:pt x="765426" y="639266"/>
                  <a:pt x="770053" y="650205"/>
                </a:cubicBezTo>
                <a:lnTo>
                  <a:pt x="771244" y="656101"/>
                </a:lnTo>
                <a:lnTo>
                  <a:pt x="1203220" y="510562"/>
                </a:lnTo>
                <a:lnTo>
                  <a:pt x="1191325" y="472244"/>
                </a:lnTo>
                <a:cubicBezTo>
                  <a:pt x="1135800" y="340968"/>
                  <a:pt x="1030633" y="235800"/>
                  <a:pt x="899356" y="180275"/>
                </a:cubicBezTo>
                <a:close/>
                <a:moveTo>
                  <a:pt x="516566" y="166517"/>
                </a:moveTo>
                <a:lnTo>
                  <a:pt x="472244" y="180275"/>
                </a:lnTo>
                <a:cubicBezTo>
                  <a:pt x="340968" y="235800"/>
                  <a:pt x="235800" y="340968"/>
                  <a:pt x="180275" y="472244"/>
                </a:cubicBezTo>
                <a:lnTo>
                  <a:pt x="168380" y="510562"/>
                </a:lnTo>
                <a:lnTo>
                  <a:pt x="599769" y="655904"/>
                </a:lnTo>
                <a:lnTo>
                  <a:pt x="609975" y="634673"/>
                </a:lnTo>
                <a:cubicBezTo>
                  <a:pt x="619835" y="620079"/>
                  <a:pt x="633797" y="608484"/>
                  <a:pt x="650206" y="601544"/>
                </a:cubicBezTo>
                <a:lnTo>
                  <a:pt x="662310" y="599100"/>
                </a:lnTo>
                <a:close/>
                <a:moveTo>
                  <a:pt x="685800" y="0"/>
                </a:moveTo>
                <a:cubicBezTo>
                  <a:pt x="1064557" y="0"/>
                  <a:pt x="1371600" y="307043"/>
                  <a:pt x="1371600" y="685800"/>
                </a:cubicBezTo>
                <a:cubicBezTo>
                  <a:pt x="1371600" y="1064557"/>
                  <a:pt x="1064557" y="1371600"/>
                  <a:pt x="685800" y="1371600"/>
                </a:cubicBezTo>
                <a:cubicBezTo>
                  <a:pt x="307043" y="1371600"/>
                  <a:pt x="0" y="1064557"/>
                  <a:pt x="0" y="685800"/>
                </a:cubicBezTo>
                <a:cubicBezTo>
                  <a:pt x="0" y="307043"/>
                  <a:pt x="307043" y="0"/>
                  <a:pt x="685800" y="0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487" name="Group 486">
            <a:extLst>
              <a:ext uri="{FF2B5EF4-FFF2-40B4-BE49-F238E27FC236}">
                <a16:creationId xmlns:a16="http://schemas.microsoft.com/office/drawing/2014/main" id="{D97B7C58-FB7B-EAED-E19D-AE781175D975}"/>
              </a:ext>
            </a:extLst>
          </p:cNvPr>
          <p:cNvGrpSpPr/>
          <p:nvPr/>
        </p:nvGrpSpPr>
        <p:grpSpPr>
          <a:xfrm>
            <a:off x="9058442" y="5744552"/>
            <a:ext cx="316180" cy="457200"/>
            <a:chOff x="7538728" y="3957675"/>
            <a:chExt cx="316180" cy="457200"/>
          </a:xfrm>
        </p:grpSpPr>
        <p:sp>
          <p:nvSpPr>
            <p:cNvPr id="488" name="Freeform: Shape 487">
              <a:extLst>
                <a:ext uri="{FF2B5EF4-FFF2-40B4-BE49-F238E27FC236}">
                  <a16:creationId xmlns:a16="http://schemas.microsoft.com/office/drawing/2014/main" id="{F1A8F458-0375-5249-50BA-7BEFA168F9DA}"/>
                </a:ext>
              </a:extLst>
            </p:cNvPr>
            <p:cNvSpPr/>
            <p:nvPr/>
          </p:nvSpPr>
          <p:spPr>
            <a:xfrm>
              <a:off x="7538728" y="3957675"/>
              <a:ext cx="274320" cy="457200"/>
            </a:xfrm>
            <a:custGeom>
              <a:avLst/>
              <a:gdLst>
                <a:gd name="connsiteX0" fmla="*/ 182880 w 365760"/>
                <a:gd name="connsiteY0" fmla="*/ 312404 h 548640"/>
                <a:gd name="connsiteX1" fmla="*/ 91440 w 365760"/>
                <a:gd name="connsiteY1" fmla="*/ 403844 h 548640"/>
                <a:gd name="connsiteX2" fmla="*/ 182880 w 365760"/>
                <a:gd name="connsiteY2" fmla="*/ 495284 h 548640"/>
                <a:gd name="connsiteX3" fmla="*/ 274320 w 365760"/>
                <a:gd name="connsiteY3" fmla="*/ 403844 h 548640"/>
                <a:gd name="connsiteX4" fmla="*/ 182880 w 365760"/>
                <a:gd name="connsiteY4" fmla="*/ 312404 h 548640"/>
                <a:gd name="connsiteX5" fmla="*/ 0 w 365760"/>
                <a:gd name="connsiteY5" fmla="*/ 0 h 548640"/>
                <a:gd name="connsiteX6" fmla="*/ 365760 w 365760"/>
                <a:gd name="connsiteY6" fmla="*/ 0 h 548640"/>
                <a:gd name="connsiteX7" fmla="*/ 365760 w 365760"/>
                <a:gd name="connsiteY7" fmla="*/ 548640 h 548640"/>
                <a:gd name="connsiteX8" fmla="*/ 0 w 365760"/>
                <a:gd name="connsiteY8" fmla="*/ 548640 h 548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5760" h="548640">
                  <a:moveTo>
                    <a:pt x="182880" y="312404"/>
                  </a:moveTo>
                  <a:cubicBezTo>
                    <a:pt x="132379" y="312404"/>
                    <a:pt x="91440" y="353343"/>
                    <a:pt x="91440" y="403844"/>
                  </a:cubicBezTo>
                  <a:cubicBezTo>
                    <a:pt x="91440" y="454345"/>
                    <a:pt x="132379" y="495284"/>
                    <a:pt x="182880" y="495284"/>
                  </a:cubicBezTo>
                  <a:cubicBezTo>
                    <a:pt x="233381" y="495284"/>
                    <a:pt x="274320" y="454345"/>
                    <a:pt x="274320" y="403844"/>
                  </a:cubicBezTo>
                  <a:cubicBezTo>
                    <a:pt x="274320" y="353343"/>
                    <a:pt x="233381" y="312404"/>
                    <a:pt x="182880" y="312404"/>
                  </a:cubicBezTo>
                  <a:close/>
                  <a:moveTo>
                    <a:pt x="0" y="0"/>
                  </a:moveTo>
                  <a:lnTo>
                    <a:pt x="365760" y="0"/>
                  </a:lnTo>
                  <a:lnTo>
                    <a:pt x="365760" y="548640"/>
                  </a:lnTo>
                  <a:lnTo>
                    <a:pt x="0" y="54864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75000"/>
                    <a:tint val="66000"/>
                    <a:satMod val="160000"/>
                  </a:schemeClr>
                </a:gs>
                <a:gs pos="50000">
                  <a:schemeClr val="accent5">
                    <a:lumMod val="75000"/>
                    <a:tint val="44500"/>
                    <a:satMod val="160000"/>
                  </a:schemeClr>
                </a:gs>
                <a:gs pos="100000">
                  <a:schemeClr val="accent5">
                    <a:lumMod val="75000"/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: Rounded Corners 488">
              <a:extLst>
                <a:ext uri="{FF2B5EF4-FFF2-40B4-BE49-F238E27FC236}">
                  <a16:creationId xmlns:a16="http://schemas.microsoft.com/office/drawing/2014/main" id="{62A8AB54-9898-71CD-4531-078D4F310D34}"/>
                </a:ext>
              </a:extLst>
            </p:cNvPr>
            <p:cNvSpPr/>
            <p:nvPr/>
          </p:nvSpPr>
          <p:spPr>
            <a:xfrm rot="19117490" flipH="1">
              <a:off x="7688474" y="3986674"/>
              <a:ext cx="166434" cy="400088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1" name="Group 490">
            <a:extLst>
              <a:ext uri="{FF2B5EF4-FFF2-40B4-BE49-F238E27FC236}">
                <a16:creationId xmlns:a16="http://schemas.microsoft.com/office/drawing/2014/main" id="{02852D0E-1757-B221-AB54-DB1CB58C5FAB}"/>
              </a:ext>
            </a:extLst>
          </p:cNvPr>
          <p:cNvGrpSpPr/>
          <p:nvPr/>
        </p:nvGrpSpPr>
        <p:grpSpPr>
          <a:xfrm>
            <a:off x="1593953" y="5630252"/>
            <a:ext cx="365760" cy="685800"/>
            <a:chOff x="5412259" y="1404122"/>
            <a:chExt cx="365760" cy="685800"/>
          </a:xfrm>
        </p:grpSpPr>
        <p:sp>
          <p:nvSpPr>
            <p:cNvPr id="492" name="Rectangle 296">
              <a:extLst>
                <a:ext uri="{FF2B5EF4-FFF2-40B4-BE49-F238E27FC236}">
                  <a16:creationId xmlns:a16="http://schemas.microsoft.com/office/drawing/2014/main" id="{ADCCCB6E-C0FB-07AA-23C1-6BFA6EEF7077}"/>
                </a:ext>
              </a:extLst>
            </p:cNvPr>
            <p:cNvSpPr/>
            <p:nvPr/>
          </p:nvSpPr>
          <p:spPr>
            <a:xfrm>
              <a:off x="5412259" y="1404122"/>
              <a:ext cx="365760" cy="685800"/>
            </a:xfrm>
            <a:custGeom>
              <a:avLst/>
              <a:gdLst>
                <a:gd name="connsiteX0" fmla="*/ 0 w 1920240"/>
                <a:gd name="connsiteY0" fmla="*/ 0 h 1920240"/>
                <a:gd name="connsiteX1" fmla="*/ 1920240 w 1920240"/>
                <a:gd name="connsiteY1" fmla="*/ 0 h 1920240"/>
                <a:gd name="connsiteX2" fmla="*/ 1920240 w 1920240"/>
                <a:gd name="connsiteY2" fmla="*/ 1920240 h 1920240"/>
                <a:gd name="connsiteX3" fmla="*/ 0 w 1920240"/>
                <a:gd name="connsiteY3" fmla="*/ 1920240 h 1920240"/>
                <a:gd name="connsiteX4" fmla="*/ 0 w 1920240"/>
                <a:gd name="connsiteY4" fmla="*/ 0 h 1920240"/>
                <a:gd name="connsiteX0" fmla="*/ 0 w 1920240"/>
                <a:gd name="connsiteY0" fmla="*/ 0 h 1920240"/>
                <a:gd name="connsiteX1" fmla="*/ 1920240 w 1920240"/>
                <a:gd name="connsiteY1" fmla="*/ 94268 h 1920240"/>
                <a:gd name="connsiteX2" fmla="*/ 1920240 w 1920240"/>
                <a:gd name="connsiteY2" fmla="*/ 1920240 h 1920240"/>
                <a:gd name="connsiteX3" fmla="*/ 0 w 1920240"/>
                <a:gd name="connsiteY3" fmla="*/ 1920240 h 1920240"/>
                <a:gd name="connsiteX4" fmla="*/ 0 w 1920240"/>
                <a:gd name="connsiteY4" fmla="*/ 0 h 1920240"/>
                <a:gd name="connsiteX0" fmla="*/ 0 w 1920240"/>
                <a:gd name="connsiteY0" fmla="*/ 0 h 1920240"/>
                <a:gd name="connsiteX1" fmla="*/ 1920240 w 1920240"/>
                <a:gd name="connsiteY1" fmla="*/ 94268 h 1920240"/>
                <a:gd name="connsiteX2" fmla="*/ 1920240 w 1920240"/>
                <a:gd name="connsiteY2" fmla="*/ 1769411 h 1920240"/>
                <a:gd name="connsiteX3" fmla="*/ 0 w 1920240"/>
                <a:gd name="connsiteY3" fmla="*/ 1920240 h 1920240"/>
                <a:gd name="connsiteX4" fmla="*/ 0 w 1920240"/>
                <a:gd name="connsiteY4" fmla="*/ 0 h 1920240"/>
                <a:gd name="connsiteX0" fmla="*/ 0 w 1948520"/>
                <a:gd name="connsiteY0" fmla="*/ 0 h 1920240"/>
                <a:gd name="connsiteX1" fmla="*/ 1920240 w 1948520"/>
                <a:gd name="connsiteY1" fmla="*/ 94268 h 1920240"/>
                <a:gd name="connsiteX2" fmla="*/ 1948520 w 1948520"/>
                <a:gd name="connsiteY2" fmla="*/ 1873106 h 1920240"/>
                <a:gd name="connsiteX3" fmla="*/ 0 w 1948520"/>
                <a:gd name="connsiteY3" fmla="*/ 1920240 h 1920240"/>
                <a:gd name="connsiteX4" fmla="*/ 0 w 1948520"/>
                <a:gd name="connsiteY4" fmla="*/ 0 h 1920240"/>
                <a:gd name="connsiteX0" fmla="*/ 0 w 1924953"/>
                <a:gd name="connsiteY0" fmla="*/ 0 h 1920240"/>
                <a:gd name="connsiteX1" fmla="*/ 1920240 w 1924953"/>
                <a:gd name="connsiteY1" fmla="*/ 94268 h 1920240"/>
                <a:gd name="connsiteX2" fmla="*/ 1924953 w 1924953"/>
                <a:gd name="connsiteY2" fmla="*/ 1873106 h 1920240"/>
                <a:gd name="connsiteX3" fmla="*/ 0 w 1924953"/>
                <a:gd name="connsiteY3" fmla="*/ 1920240 h 1920240"/>
                <a:gd name="connsiteX4" fmla="*/ 0 w 1924953"/>
                <a:gd name="connsiteY4" fmla="*/ 0 h 1920240"/>
                <a:gd name="connsiteX0" fmla="*/ 0 w 1924953"/>
                <a:gd name="connsiteY0" fmla="*/ 0 h 1920240"/>
                <a:gd name="connsiteX1" fmla="*/ 1920237 w 1924953"/>
                <a:gd name="connsiteY1" fmla="*/ 67872 h 1920240"/>
                <a:gd name="connsiteX2" fmla="*/ 1924953 w 1924953"/>
                <a:gd name="connsiteY2" fmla="*/ 1873106 h 1920240"/>
                <a:gd name="connsiteX3" fmla="*/ 0 w 1924953"/>
                <a:gd name="connsiteY3" fmla="*/ 1920240 h 1920240"/>
                <a:gd name="connsiteX4" fmla="*/ 0 w 1924953"/>
                <a:gd name="connsiteY4" fmla="*/ 0 h 1920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953" h="1920240">
                  <a:moveTo>
                    <a:pt x="0" y="0"/>
                  </a:moveTo>
                  <a:lnTo>
                    <a:pt x="1920237" y="67872"/>
                  </a:lnTo>
                  <a:lnTo>
                    <a:pt x="1924953" y="1873106"/>
                  </a:lnTo>
                  <a:lnTo>
                    <a:pt x="0" y="1920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3" name="Group 492">
              <a:extLst>
                <a:ext uri="{FF2B5EF4-FFF2-40B4-BE49-F238E27FC236}">
                  <a16:creationId xmlns:a16="http://schemas.microsoft.com/office/drawing/2014/main" id="{D11AAA81-EF2F-7F0C-4207-CE515EDD18EA}"/>
                </a:ext>
              </a:extLst>
            </p:cNvPr>
            <p:cNvGrpSpPr/>
            <p:nvPr/>
          </p:nvGrpSpPr>
          <p:grpSpPr>
            <a:xfrm>
              <a:off x="5420946" y="1420451"/>
              <a:ext cx="347490" cy="653143"/>
              <a:chOff x="5412260" y="1404122"/>
              <a:chExt cx="1828800" cy="1828800"/>
            </a:xfrm>
          </p:grpSpPr>
          <p:sp>
            <p:nvSpPr>
              <p:cNvPr id="494" name="Oval 493">
                <a:extLst>
                  <a:ext uri="{FF2B5EF4-FFF2-40B4-BE49-F238E27FC236}">
                    <a16:creationId xmlns:a16="http://schemas.microsoft.com/office/drawing/2014/main" id="{55631C01-0FB4-662B-38DD-C391E0F93E60}"/>
                  </a:ext>
                </a:extLst>
              </p:cNvPr>
              <p:cNvSpPr/>
              <p:nvPr/>
            </p:nvSpPr>
            <p:spPr>
              <a:xfrm>
                <a:off x="5412260" y="1404122"/>
                <a:ext cx="1828800" cy="18288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5" name="Oval 494">
                <a:extLst>
                  <a:ext uri="{FF2B5EF4-FFF2-40B4-BE49-F238E27FC236}">
                    <a16:creationId xmlns:a16="http://schemas.microsoft.com/office/drawing/2014/main" id="{5CDC738C-1431-E643-CCB0-98C1C3B4FDC4}"/>
                  </a:ext>
                </a:extLst>
              </p:cNvPr>
              <p:cNvSpPr/>
              <p:nvPr/>
            </p:nvSpPr>
            <p:spPr>
              <a:xfrm>
                <a:off x="5503700" y="1495562"/>
                <a:ext cx="1645920" cy="164592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6" name="Oval 495">
                <a:extLst>
                  <a:ext uri="{FF2B5EF4-FFF2-40B4-BE49-F238E27FC236}">
                    <a16:creationId xmlns:a16="http://schemas.microsoft.com/office/drawing/2014/main" id="{C04BE249-C92B-D7C9-B022-F3929644E1FB}"/>
                  </a:ext>
                </a:extLst>
              </p:cNvPr>
              <p:cNvSpPr/>
              <p:nvPr/>
            </p:nvSpPr>
            <p:spPr>
              <a:xfrm>
                <a:off x="5595140" y="1587002"/>
                <a:ext cx="1463040" cy="146304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7" name="Oval 496">
                <a:extLst>
                  <a:ext uri="{FF2B5EF4-FFF2-40B4-BE49-F238E27FC236}">
                    <a16:creationId xmlns:a16="http://schemas.microsoft.com/office/drawing/2014/main" id="{8E7DCC7E-28CC-FDDA-2C45-1D230D843856}"/>
                  </a:ext>
                </a:extLst>
              </p:cNvPr>
              <p:cNvSpPr/>
              <p:nvPr/>
            </p:nvSpPr>
            <p:spPr>
              <a:xfrm>
                <a:off x="5686580" y="1678442"/>
                <a:ext cx="1280160" cy="128016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Oval 497">
                <a:extLst>
                  <a:ext uri="{FF2B5EF4-FFF2-40B4-BE49-F238E27FC236}">
                    <a16:creationId xmlns:a16="http://schemas.microsoft.com/office/drawing/2014/main" id="{8A87E9C2-B841-3392-6AF1-238522DD7D5B}"/>
                  </a:ext>
                </a:extLst>
              </p:cNvPr>
              <p:cNvSpPr/>
              <p:nvPr/>
            </p:nvSpPr>
            <p:spPr>
              <a:xfrm>
                <a:off x="5778020" y="1769882"/>
                <a:ext cx="1097280" cy="109728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9" name="Oval 498">
                <a:extLst>
                  <a:ext uri="{FF2B5EF4-FFF2-40B4-BE49-F238E27FC236}">
                    <a16:creationId xmlns:a16="http://schemas.microsoft.com/office/drawing/2014/main" id="{4288E4E7-8EBB-C4BA-9B8E-4BF03B3F8BE2}"/>
                  </a:ext>
                </a:extLst>
              </p:cNvPr>
              <p:cNvSpPr/>
              <p:nvPr/>
            </p:nvSpPr>
            <p:spPr>
              <a:xfrm>
                <a:off x="5869460" y="1861322"/>
                <a:ext cx="914400" cy="91440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Oval 499">
                <a:extLst>
                  <a:ext uri="{FF2B5EF4-FFF2-40B4-BE49-F238E27FC236}">
                    <a16:creationId xmlns:a16="http://schemas.microsoft.com/office/drawing/2014/main" id="{B55B63A2-FC73-1F99-4606-62F011B7C5C6}"/>
                  </a:ext>
                </a:extLst>
              </p:cNvPr>
              <p:cNvSpPr/>
              <p:nvPr/>
            </p:nvSpPr>
            <p:spPr>
              <a:xfrm>
                <a:off x="5960900" y="1952762"/>
                <a:ext cx="731520" cy="73152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Oval 500">
                <a:extLst>
                  <a:ext uri="{FF2B5EF4-FFF2-40B4-BE49-F238E27FC236}">
                    <a16:creationId xmlns:a16="http://schemas.microsoft.com/office/drawing/2014/main" id="{6CA69716-1377-C555-7B68-E599030E7CE6}"/>
                  </a:ext>
                </a:extLst>
              </p:cNvPr>
              <p:cNvSpPr/>
              <p:nvPr/>
            </p:nvSpPr>
            <p:spPr>
              <a:xfrm>
                <a:off x="6052340" y="2044202"/>
                <a:ext cx="548640" cy="54864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2" name="Oval 501">
                <a:extLst>
                  <a:ext uri="{FF2B5EF4-FFF2-40B4-BE49-F238E27FC236}">
                    <a16:creationId xmlns:a16="http://schemas.microsoft.com/office/drawing/2014/main" id="{DC585764-02A6-B3A0-227C-1F1834FC5A1C}"/>
                  </a:ext>
                </a:extLst>
              </p:cNvPr>
              <p:cNvSpPr/>
              <p:nvPr/>
            </p:nvSpPr>
            <p:spPr>
              <a:xfrm>
                <a:off x="6143780" y="2135642"/>
                <a:ext cx="365760" cy="36576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Oval 502">
                <a:extLst>
                  <a:ext uri="{FF2B5EF4-FFF2-40B4-BE49-F238E27FC236}">
                    <a16:creationId xmlns:a16="http://schemas.microsoft.com/office/drawing/2014/main" id="{E6C56F5D-5522-E8EE-BCC1-A0377E35D565}"/>
                  </a:ext>
                </a:extLst>
              </p:cNvPr>
              <p:cNvSpPr/>
              <p:nvPr/>
            </p:nvSpPr>
            <p:spPr>
              <a:xfrm>
                <a:off x="6235220" y="2227082"/>
                <a:ext cx="182880" cy="18288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04" name="Group 503">
            <a:extLst>
              <a:ext uri="{FF2B5EF4-FFF2-40B4-BE49-F238E27FC236}">
                <a16:creationId xmlns:a16="http://schemas.microsoft.com/office/drawing/2014/main" id="{9B7A5D19-9199-9627-346F-221555D7B295}"/>
              </a:ext>
            </a:extLst>
          </p:cNvPr>
          <p:cNvGrpSpPr/>
          <p:nvPr/>
        </p:nvGrpSpPr>
        <p:grpSpPr>
          <a:xfrm>
            <a:off x="1996766" y="5646581"/>
            <a:ext cx="347490" cy="653143"/>
            <a:chOff x="5412260" y="1404122"/>
            <a:chExt cx="1828800" cy="1828800"/>
          </a:xfrm>
        </p:grpSpPr>
        <p:sp>
          <p:nvSpPr>
            <p:cNvPr id="505" name="Oval 504">
              <a:extLst>
                <a:ext uri="{FF2B5EF4-FFF2-40B4-BE49-F238E27FC236}">
                  <a16:creationId xmlns:a16="http://schemas.microsoft.com/office/drawing/2014/main" id="{DEFDA550-5499-9B48-10A4-CBC346B7C2DC}"/>
                </a:ext>
              </a:extLst>
            </p:cNvPr>
            <p:cNvSpPr/>
            <p:nvPr/>
          </p:nvSpPr>
          <p:spPr>
            <a:xfrm>
              <a:off x="5412260" y="1404122"/>
              <a:ext cx="1828800" cy="18288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>
              <a:extLst>
                <a:ext uri="{FF2B5EF4-FFF2-40B4-BE49-F238E27FC236}">
                  <a16:creationId xmlns:a16="http://schemas.microsoft.com/office/drawing/2014/main" id="{F0946959-0036-9F74-CFE0-5AD011B1E834}"/>
                </a:ext>
              </a:extLst>
            </p:cNvPr>
            <p:cNvSpPr/>
            <p:nvPr/>
          </p:nvSpPr>
          <p:spPr>
            <a:xfrm>
              <a:off x="5503700" y="1495562"/>
              <a:ext cx="1645920" cy="164592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>
              <a:extLst>
                <a:ext uri="{FF2B5EF4-FFF2-40B4-BE49-F238E27FC236}">
                  <a16:creationId xmlns:a16="http://schemas.microsoft.com/office/drawing/2014/main" id="{F1586FF7-7151-2E23-0FFD-86425248252E}"/>
                </a:ext>
              </a:extLst>
            </p:cNvPr>
            <p:cNvSpPr/>
            <p:nvPr/>
          </p:nvSpPr>
          <p:spPr>
            <a:xfrm>
              <a:off x="5595140" y="1587002"/>
              <a:ext cx="1463040" cy="146304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8" name="Oval 507">
              <a:extLst>
                <a:ext uri="{FF2B5EF4-FFF2-40B4-BE49-F238E27FC236}">
                  <a16:creationId xmlns:a16="http://schemas.microsoft.com/office/drawing/2014/main" id="{6A8FC1EB-78BA-E707-FF03-E73F61125789}"/>
                </a:ext>
              </a:extLst>
            </p:cNvPr>
            <p:cNvSpPr/>
            <p:nvPr/>
          </p:nvSpPr>
          <p:spPr>
            <a:xfrm>
              <a:off x="5686580" y="1678442"/>
              <a:ext cx="1280160" cy="128016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Oval 508">
              <a:extLst>
                <a:ext uri="{FF2B5EF4-FFF2-40B4-BE49-F238E27FC236}">
                  <a16:creationId xmlns:a16="http://schemas.microsoft.com/office/drawing/2014/main" id="{6DCE86AD-1BFF-37B0-A320-5129D3352280}"/>
                </a:ext>
              </a:extLst>
            </p:cNvPr>
            <p:cNvSpPr/>
            <p:nvPr/>
          </p:nvSpPr>
          <p:spPr>
            <a:xfrm>
              <a:off x="5778020" y="1769882"/>
              <a:ext cx="1097280" cy="109728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Oval 509">
              <a:extLst>
                <a:ext uri="{FF2B5EF4-FFF2-40B4-BE49-F238E27FC236}">
                  <a16:creationId xmlns:a16="http://schemas.microsoft.com/office/drawing/2014/main" id="{78468883-273D-B777-A691-B474CDFD2505}"/>
                </a:ext>
              </a:extLst>
            </p:cNvPr>
            <p:cNvSpPr/>
            <p:nvPr/>
          </p:nvSpPr>
          <p:spPr>
            <a:xfrm>
              <a:off x="5869460" y="1861322"/>
              <a:ext cx="914400" cy="91440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>
              <a:extLst>
                <a:ext uri="{FF2B5EF4-FFF2-40B4-BE49-F238E27FC236}">
                  <a16:creationId xmlns:a16="http://schemas.microsoft.com/office/drawing/2014/main" id="{ED1C6458-C9E0-C402-C3C1-473CBAC1C3FA}"/>
                </a:ext>
              </a:extLst>
            </p:cNvPr>
            <p:cNvSpPr/>
            <p:nvPr/>
          </p:nvSpPr>
          <p:spPr>
            <a:xfrm>
              <a:off x="5960900" y="1952762"/>
              <a:ext cx="731520" cy="73152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>
              <a:extLst>
                <a:ext uri="{FF2B5EF4-FFF2-40B4-BE49-F238E27FC236}">
                  <a16:creationId xmlns:a16="http://schemas.microsoft.com/office/drawing/2014/main" id="{07B0B271-8258-4FFA-76F2-C5EC615FE132}"/>
                </a:ext>
              </a:extLst>
            </p:cNvPr>
            <p:cNvSpPr/>
            <p:nvPr/>
          </p:nvSpPr>
          <p:spPr>
            <a:xfrm>
              <a:off x="6052340" y="2044202"/>
              <a:ext cx="548640" cy="54864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>
              <a:extLst>
                <a:ext uri="{FF2B5EF4-FFF2-40B4-BE49-F238E27FC236}">
                  <a16:creationId xmlns:a16="http://schemas.microsoft.com/office/drawing/2014/main" id="{3E3340DF-E67C-DB45-C78A-1B932EB25348}"/>
                </a:ext>
              </a:extLst>
            </p:cNvPr>
            <p:cNvSpPr/>
            <p:nvPr/>
          </p:nvSpPr>
          <p:spPr>
            <a:xfrm>
              <a:off x="6143780" y="2135642"/>
              <a:ext cx="365760" cy="36576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>
              <a:extLst>
                <a:ext uri="{FF2B5EF4-FFF2-40B4-BE49-F238E27FC236}">
                  <a16:creationId xmlns:a16="http://schemas.microsoft.com/office/drawing/2014/main" id="{4DCF2CD2-AA88-C372-0BC9-06014D8F1300}"/>
                </a:ext>
              </a:extLst>
            </p:cNvPr>
            <p:cNvSpPr/>
            <p:nvPr/>
          </p:nvSpPr>
          <p:spPr>
            <a:xfrm>
              <a:off x="6235220" y="2227082"/>
              <a:ext cx="182880" cy="18288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5" name="Group 514">
            <a:extLst>
              <a:ext uri="{FF2B5EF4-FFF2-40B4-BE49-F238E27FC236}">
                <a16:creationId xmlns:a16="http://schemas.microsoft.com/office/drawing/2014/main" id="{436129B9-922C-B798-B9E8-D626FC774381}"/>
              </a:ext>
            </a:extLst>
          </p:cNvPr>
          <p:cNvGrpSpPr/>
          <p:nvPr/>
        </p:nvGrpSpPr>
        <p:grpSpPr>
          <a:xfrm>
            <a:off x="2521797" y="5630252"/>
            <a:ext cx="595458" cy="685800"/>
            <a:chOff x="544749" y="4035130"/>
            <a:chExt cx="595458" cy="685800"/>
          </a:xfrm>
        </p:grpSpPr>
        <p:sp>
          <p:nvSpPr>
            <p:cNvPr id="516" name="Rectangle 194">
              <a:extLst>
                <a:ext uri="{FF2B5EF4-FFF2-40B4-BE49-F238E27FC236}">
                  <a16:creationId xmlns:a16="http://schemas.microsoft.com/office/drawing/2014/main" id="{A64DF5EF-2479-56D7-ECC5-C20F3DEEBBE0}"/>
                </a:ext>
              </a:extLst>
            </p:cNvPr>
            <p:cNvSpPr/>
            <p:nvPr/>
          </p:nvSpPr>
          <p:spPr>
            <a:xfrm>
              <a:off x="544749" y="4035130"/>
              <a:ext cx="595458" cy="685800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Rectangle 194">
              <a:extLst>
                <a:ext uri="{FF2B5EF4-FFF2-40B4-BE49-F238E27FC236}">
                  <a16:creationId xmlns:a16="http://schemas.microsoft.com/office/drawing/2014/main" id="{BA0DF38B-61D6-DAC9-0768-D6A8D284E316}"/>
                </a:ext>
              </a:extLst>
            </p:cNvPr>
            <p:cNvSpPr/>
            <p:nvPr/>
          </p:nvSpPr>
          <p:spPr>
            <a:xfrm>
              <a:off x="597368" y="4095733"/>
              <a:ext cx="492130" cy="564594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66000">
                  <a:srgbClr val="838383"/>
                </a:gs>
                <a:gs pos="78000">
                  <a:srgbClr val="606060"/>
                </a:gs>
                <a:gs pos="0">
                  <a:schemeClr val="tx1">
                    <a:lumMod val="75000"/>
                    <a:lumOff val="25000"/>
                  </a:schemeClr>
                </a:gs>
                <a:gs pos="11000">
                  <a:schemeClr val="tx1">
                    <a:lumMod val="50000"/>
                    <a:lumOff val="50000"/>
                  </a:schemeClr>
                </a:gs>
                <a:gs pos="55000">
                  <a:schemeClr val="bg1">
                    <a:lumMod val="65000"/>
                  </a:schemeClr>
                </a:gs>
                <a:gs pos="45000">
                  <a:schemeClr val="tx1">
                    <a:lumMod val="65000"/>
                    <a:lumOff val="35000"/>
                  </a:schemeClr>
                </a:gs>
                <a:gs pos="23000">
                  <a:schemeClr val="bg1">
                    <a:lumMod val="75000"/>
                    <a:shade val="30000"/>
                    <a:satMod val="115000"/>
                  </a:schemeClr>
                </a:gs>
                <a:gs pos="89000">
                  <a:schemeClr val="bg1">
                    <a:lumMod val="75000"/>
                    <a:shade val="67500"/>
                    <a:satMod val="115000"/>
                  </a:schemeClr>
                </a:gs>
                <a:gs pos="33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192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18" name="Group 517">
            <a:extLst>
              <a:ext uri="{FF2B5EF4-FFF2-40B4-BE49-F238E27FC236}">
                <a16:creationId xmlns:a16="http://schemas.microsoft.com/office/drawing/2014/main" id="{82AF0F96-7A8A-9E98-FE2A-1D82CB916A35}"/>
              </a:ext>
            </a:extLst>
          </p:cNvPr>
          <p:cNvGrpSpPr/>
          <p:nvPr/>
        </p:nvGrpSpPr>
        <p:grpSpPr>
          <a:xfrm>
            <a:off x="3786819" y="5630252"/>
            <a:ext cx="595458" cy="685800"/>
            <a:chOff x="1267606" y="4050013"/>
            <a:chExt cx="595458" cy="685800"/>
          </a:xfrm>
        </p:grpSpPr>
        <p:sp>
          <p:nvSpPr>
            <p:cNvPr id="519" name="Rectangle 194">
              <a:extLst>
                <a:ext uri="{FF2B5EF4-FFF2-40B4-BE49-F238E27FC236}">
                  <a16:creationId xmlns:a16="http://schemas.microsoft.com/office/drawing/2014/main" id="{F9B52AF3-1420-DE63-EF34-336AB04AB852}"/>
                </a:ext>
              </a:extLst>
            </p:cNvPr>
            <p:cNvSpPr/>
            <p:nvPr/>
          </p:nvSpPr>
          <p:spPr>
            <a:xfrm>
              <a:off x="1267606" y="4050013"/>
              <a:ext cx="595458" cy="685800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Rectangle 194">
              <a:extLst>
                <a:ext uri="{FF2B5EF4-FFF2-40B4-BE49-F238E27FC236}">
                  <a16:creationId xmlns:a16="http://schemas.microsoft.com/office/drawing/2014/main" id="{8C975DD6-0CC8-920D-0D6F-68020622E701}"/>
                </a:ext>
              </a:extLst>
            </p:cNvPr>
            <p:cNvSpPr/>
            <p:nvPr/>
          </p:nvSpPr>
          <p:spPr>
            <a:xfrm>
              <a:off x="1320225" y="4110616"/>
              <a:ext cx="492130" cy="564594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66000">
                  <a:srgbClr val="838383"/>
                </a:gs>
                <a:gs pos="78000">
                  <a:srgbClr val="606060"/>
                </a:gs>
                <a:gs pos="0">
                  <a:schemeClr val="tx1">
                    <a:lumMod val="75000"/>
                    <a:lumOff val="25000"/>
                  </a:schemeClr>
                </a:gs>
                <a:gs pos="11000">
                  <a:schemeClr val="tx1">
                    <a:lumMod val="50000"/>
                    <a:lumOff val="50000"/>
                  </a:schemeClr>
                </a:gs>
                <a:gs pos="55000">
                  <a:schemeClr val="bg1">
                    <a:lumMod val="65000"/>
                  </a:schemeClr>
                </a:gs>
                <a:gs pos="45000">
                  <a:schemeClr val="tx1">
                    <a:lumMod val="65000"/>
                    <a:lumOff val="35000"/>
                  </a:schemeClr>
                </a:gs>
                <a:gs pos="23000">
                  <a:schemeClr val="bg1">
                    <a:lumMod val="75000"/>
                    <a:shade val="30000"/>
                    <a:satMod val="115000"/>
                  </a:schemeClr>
                </a:gs>
                <a:gs pos="89000">
                  <a:schemeClr val="bg1">
                    <a:lumMod val="75000"/>
                    <a:shade val="67500"/>
                    <a:satMod val="115000"/>
                  </a:schemeClr>
                </a:gs>
                <a:gs pos="33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21" name="Group 520">
            <a:extLst>
              <a:ext uri="{FF2B5EF4-FFF2-40B4-BE49-F238E27FC236}">
                <a16:creationId xmlns:a16="http://schemas.microsoft.com/office/drawing/2014/main" id="{747AD390-8F7D-FAEB-3A30-8B1D5DE7582E}"/>
              </a:ext>
            </a:extLst>
          </p:cNvPr>
          <p:cNvGrpSpPr/>
          <p:nvPr/>
        </p:nvGrpSpPr>
        <p:grpSpPr>
          <a:xfrm rot="10800000">
            <a:off x="3154308" y="5630252"/>
            <a:ext cx="595458" cy="685800"/>
            <a:chOff x="544749" y="4035130"/>
            <a:chExt cx="595458" cy="685800"/>
          </a:xfrm>
        </p:grpSpPr>
        <p:sp>
          <p:nvSpPr>
            <p:cNvPr id="522" name="Rectangle 194">
              <a:extLst>
                <a:ext uri="{FF2B5EF4-FFF2-40B4-BE49-F238E27FC236}">
                  <a16:creationId xmlns:a16="http://schemas.microsoft.com/office/drawing/2014/main" id="{91E1D3B4-7DA2-78ED-3138-30AFA7CAA0CE}"/>
                </a:ext>
              </a:extLst>
            </p:cNvPr>
            <p:cNvSpPr/>
            <p:nvPr/>
          </p:nvSpPr>
          <p:spPr>
            <a:xfrm>
              <a:off x="544749" y="4035130"/>
              <a:ext cx="595458" cy="685800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Rectangle 194">
              <a:extLst>
                <a:ext uri="{FF2B5EF4-FFF2-40B4-BE49-F238E27FC236}">
                  <a16:creationId xmlns:a16="http://schemas.microsoft.com/office/drawing/2014/main" id="{FA2033A7-E5B2-9755-AC14-43127173CDC0}"/>
                </a:ext>
              </a:extLst>
            </p:cNvPr>
            <p:cNvSpPr/>
            <p:nvPr/>
          </p:nvSpPr>
          <p:spPr>
            <a:xfrm>
              <a:off x="597368" y="4095733"/>
              <a:ext cx="492130" cy="564594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66000">
                  <a:srgbClr val="838383"/>
                </a:gs>
                <a:gs pos="78000">
                  <a:srgbClr val="606060"/>
                </a:gs>
                <a:gs pos="0">
                  <a:schemeClr val="tx1">
                    <a:lumMod val="75000"/>
                    <a:lumOff val="25000"/>
                  </a:schemeClr>
                </a:gs>
                <a:gs pos="11000">
                  <a:schemeClr val="tx1">
                    <a:lumMod val="50000"/>
                    <a:lumOff val="50000"/>
                  </a:schemeClr>
                </a:gs>
                <a:gs pos="55000">
                  <a:schemeClr val="bg1">
                    <a:lumMod val="65000"/>
                  </a:schemeClr>
                </a:gs>
                <a:gs pos="45000">
                  <a:schemeClr val="tx1">
                    <a:lumMod val="65000"/>
                    <a:lumOff val="35000"/>
                  </a:schemeClr>
                </a:gs>
                <a:gs pos="23000">
                  <a:schemeClr val="bg1">
                    <a:lumMod val="75000"/>
                    <a:shade val="30000"/>
                    <a:satMod val="115000"/>
                  </a:schemeClr>
                </a:gs>
                <a:gs pos="89000">
                  <a:schemeClr val="bg1">
                    <a:lumMod val="75000"/>
                    <a:shade val="67500"/>
                    <a:satMod val="115000"/>
                  </a:schemeClr>
                </a:gs>
                <a:gs pos="33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192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24" name="Group 523">
            <a:extLst>
              <a:ext uri="{FF2B5EF4-FFF2-40B4-BE49-F238E27FC236}">
                <a16:creationId xmlns:a16="http://schemas.microsoft.com/office/drawing/2014/main" id="{576CBD7E-E417-1B63-EFFC-FD4070CB9390}"/>
              </a:ext>
            </a:extLst>
          </p:cNvPr>
          <p:cNvGrpSpPr/>
          <p:nvPr/>
        </p:nvGrpSpPr>
        <p:grpSpPr>
          <a:xfrm rot="10800000">
            <a:off x="4419330" y="5630252"/>
            <a:ext cx="595458" cy="685800"/>
            <a:chOff x="1267606" y="4050013"/>
            <a:chExt cx="595458" cy="685800"/>
          </a:xfrm>
        </p:grpSpPr>
        <p:sp>
          <p:nvSpPr>
            <p:cNvPr id="525" name="Rectangle 194">
              <a:extLst>
                <a:ext uri="{FF2B5EF4-FFF2-40B4-BE49-F238E27FC236}">
                  <a16:creationId xmlns:a16="http://schemas.microsoft.com/office/drawing/2014/main" id="{2031BD24-814D-71BA-901E-4D04B4564D95}"/>
                </a:ext>
              </a:extLst>
            </p:cNvPr>
            <p:cNvSpPr/>
            <p:nvPr/>
          </p:nvSpPr>
          <p:spPr>
            <a:xfrm>
              <a:off x="1267606" y="4050013"/>
              <a:ext cx="595458" cy="685800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Rectangle 194">
              <a:extLst>
                <a:ext uri="{FF2B5EF4-FFF2-40B4-BE49-F238E27FC236}">
                  <a16:creationId xmlns:a16="http://schemas.microsoft.com/office/drawing/2014/main" id="{0C8F4506-C086-E49E-244C-63F32A5AB99B}"/>
                </a:ext>
              </a:extLst>
            </p:cNvPr>
            <p:cNvSpPr/>
            <p:nvPr/>
          </p:nvSpPr>
          <p:spPr>
            <a:xfrm>
              <a:off x="1320225" y="4110616"/>
              <a:ext cx="492130" cy="564594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66000">
                  <a:srgbClr val="838383"/>
                </a:gs>
                <a:gs pos="78000">
                  <a:srgbClr val="606060"/>
                </a:gs>
                <a:gs pos="0">
                  <a:schemeClr val="tx1">
                    <a:lumMod val="75000"/>
                    <a:lumOff val="25000"/>
                  </a:schemeClr>
                </a:gs>
                <a:gs pos="11000">
                  <a:schemeClr val="tx1">
                    <a:lumMod val="50000"/>
                    <a:lumOff val="50000"/>
                  </a:schemeClr>
                </a:gs>
                <a:gs pos="55000">
                  <a:schemeClr val="bg1">
                    <a:lumMod val="65000"/>
                  </a:schemeClr>
                </a:gs>
                <a:gs pos="45000">
                  <a:schemeClr val="tx1">
                    <a:lumMod val="65000"/>
                    <a:lumOff val="35000"/>
                  </a:schemeClr>
                </a:gs>
                <a:gs pos="23000">
                  <a:schemeClr val="bg1">
                    <a:lumMod val="75000"/>
                    <a:shade val="30000"/>
                    <a:satMod val="115000"/>
                  </a:schemeClr>
                </a:gs>
                <a:gs pos="89000">
                  <a:schemeClr val="bg1">
                    <a:lumMod val="75000"/>
                    <a:shade val="67500"/>
                    <a:satMod val="115000"/>
                  </a:schemeClr>
                </a:gs>
                <a:gs pos="33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4" name="Group 543">
            <a:extLst>
              <a:ext uri="{FF2B5EF4-FFF2-40B4-BE49-F238E27FC236}">
                <a16:creationId xmlns:a16="http://schemas.microsoft.com/office/drawing/2014/main" id="{AB3DD732-3619-5EEE-AA72-1FFEE0E7CAE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17405" y="744980"/>
            <a:ext cx="11790835" cy="5666851"/>
            <a:chOff x="217405" y="744980"/>
            <a:chExt cx="11790835" cy="5666851"/>
          </a:xfrm>
        </p:grpSpPr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B617AF50-55DF-77C2-3E27-CF036B27897E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574265" y="744980"/>
              <a:ext cx="9116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2">
                      <a:lumMod val="40000"/>
                      <a:lumOff val="60000"/>
                    </a:schemeClr>
                  </a:solidFill>
                </a:rPr>
                <a:t>Apertures</a:t>
              </a:r>
            </a:p>
          </p:txBody>
        </p:sp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EE8E569B-3C0E-A196-0734-8D080ADC79CB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59169" y="744980"/>
              <a:ext cx="1198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2">
                      <a:lumMod val="40000"/>
                      <a:lumOff val="60000"/>
                    </a:schemeClr>
                  </a:solidFill>
                </a:rPr>
                <a:t>THz Polarizers</a:t>
              </a:r>
            </a:p>
          </p:txBody>
        </p:sp>
        <p:grpSp>
          <p:nvGrpSpPr>
            <p:cNvPr id="543" name="Group 542">
              <a:extLst>
                <a:ext uri="{FF2B5EF4-FFF2-40B4-BE49-F238E27FC236}">
                  <a16:creationId xmlns:a16="http://schemas.microsoft.com/office/drawing/2014/main" id="{CA755BD6-3EE6-7D30-B999-CA462FDBDF3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17405" y="748599"/>
              <a:ext cx="11790835" cy="5663232"/>
              <a:chOff x="217405" y="748599"/>
              <a:chExt cx="11790835" cy="5663232"/>
            </a:xfrm>
          </p:grpSpPr>
          <p:grpSp>
            <p:nvGrpSpPr>
              <p:cNvPr id="176" name="Group 175">
                <a:extLst>
                  <a:ext uri="{FF2B5EF4-FFF2-40B4-BE49-F238E27FC236}">
                    <a16:creationId xmlns:a16="http://schemas.microsoft.com/office/drawing/2014/main" id="{8529FC4A-1D3C-02D7-22E6-1E882308F168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218871" y="1743901"/>
                <a:ext cx="4365641" cy="1663369"/>
                <a:chOff x="218871" y="1743901"/>
                <a:chExt cx="4365641" cy="1663369"/>
              </a:xfrm>
            </p:grpSpPr>
            <p:grpSp>
              <p:nvGrpSpPr>
                <p:cNvPr id="68" name="Group 67">
                  <a:extLst>
                    <a:ext uri="{FF2B5EF4-FFF2-40B4-BE49-F238E27FC236}">
                      <a16:creationId xmlns:a16="http://schemas.microsoft.com/office/drawing/2014/main" id="{085B44BF-54FF-D4B0-7A74-E566B9051956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>
                  <a:off x="389538" y="2255238"/>
                  <a:ext cx="138011" cy="147189"/>
                  <a:chOff x="661548" y="3159026"/>
                  <a:chExt cx="138011" cy="147189"/>
                </a:xfrm>
              </p:grpSpPr>
              <p:sp>
                <p:nvSpPr>
                  <p:cNvPr id="106" name="Arrow: Right 105">
                    <a:extLst>
                      <a:ext uri="{FF2B5EF4-FFF2-40B4-BE49-F238E27FC236}">
                        <a16:creationId xmlns:a16="http://schemas.microsoft.com/office/drawing/2014/main" id="{18BB5D34-16C2-1F46-B450-1BA793689492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671310" y="315902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" name="Arrow: Right 106">
                    <a:extLst>
                      <a:ext uri="{FF2B5EF4-FFF2-40B4-BE49-F238E27FC236}">
                        <a16:creationId xmlns:a16="http://schemas.microsoft.com/office/drawing/2014/main" id="{E8155DF2-4613-9281-B637-8DBCA722E9F5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661548" y="326049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9" name="Group 68">
                  <a:extLst>
                    <a:ext uri="{FF2B5EF4-FFF2-40B4-BE49-F238E27FC236}">
                      <a16:creationId xmlns:a16="http://schemas.microsoft.com/office/drawing/2014/main" id="{1D7979EE-A5B4-BA16-BFE1-151BE057C931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 flipV="1">
                  <a:off x="2371980" y="2248144"/>
                  <a:ext cx="138011" cy="147189"/>
                  <a:chOff x="661548" y="2979726"/>
                  <a:chExt cx="138011" cy="147189"/>
                </a:xfrm>
              </p:grpSpPr>
              <p:sp>
                <p:nvSpPr>
                  <p:cNvPr id="104" name="Arrow: Right 103">
                    <a:extLst>
                      <a:ext uri="{FF2B5EF4-FFF2-40B4-BE49-F238E27FC236}">
                        <a16:creationId xmlns:a16="http://schemas.microsoft.com/office/drawing/2014/main" id="{DF78F4C5-8A7D-E46F-4A4C-96975C34E976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671310" y="297972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Arrow: Right 104">
                    <a:extLst>
                      <a:ext uri="{FF2B5EF4-FFF2-40B4-BE49-F238E27FC236}">
                        <a16:creationId xmlns:a16="http://schemas.microsoft.com/office/drawing/2014/main" id="{EC085389-F986-2E25-3498-85AAE21DE440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661548" y="308119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0" name="Group 69">
                  <a:extLst>
                    <a:ext uri="{FF2B5EF4-FFF2-40B4-BE49-F238E27FC236}">
                      <a16:creationId xmlns:a16="http://schemas.microsoft.com/office/drawing/2014/main" id="{0040C8E8-886B-73F7-12B9-89DCBBFC5462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 rot="2700000">
                  <a:off x="1565603" y="2181646"/>
                  <a:ext cx="138010" cy="147189"/>
                  <a:chOff x="724939" y="3132766"/>
                  <a:chExt cx="138010" cy="147189"/>
                </a:xfrm>
              </p:grpSpPr>
              <p:sp>
                <p:nvSpPr>
                  <p:cNvPr id="102" name="Arrow: Right 101">
                    <a:extLst>
                      <a:ext uri="{FF2B5EF4-FFF2-40B4-BE49-F238E27FC236}">
                        <a16:creationId xmlns:a16="http://schemas.microsoft.com/office/drawing/2014/main" id="{C55A8C84-DDF1-FFE6-9ED2-19CF2C525C84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734700" y="313276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3" name="Arrow: Right 102">
                    <a:extLst>
                      <a:ext uri="{FF2B5EF4-FFF2-40B4-BE49-F238E27FC236}">
                        <a16:creationId xmlns:a16="http://schemas.microsoft.com/office/drawing/2014/main" id="{1E6AE7B0-899D-3719-4964-36BD099980E6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724939" y="323423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EA0BC4AB-F862-3BA8-98C2-944A31A73B9B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 rot="18900000" flipH="1">
                  <a:off x="2225607" y="2149220"/>
                  <a:ext cx="138011" cy="147189"/>
                  <a:chOff x="724938" y="3132766"/>
                  <a:chExt cx="138011" cy="147189"/>
                </a:xfrm>
              </p:grpSpPr>
              <p:sp>
                <p:nvSpPr>
                  <p:cNvPr id="100" name="Arrow: Right 99">
                    <a:extLst>
                      <a:ext uri="{FF2B5EF4-FFF2-40B4-BE49-F238E27FC236}">
                        <a16:creationId xmlns:a16="http://schemas.microsoft.com/office/drawing/2014/main" id="{C2E583DF-0FE4-2C1F-81E3-CA6D359EDB0A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734700" y="313276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1" name="Arrow: Right 100">
                    <a:extLst>
                      <a:ext uri="{FF2B5EF4-FFF2-40B4-BE49-F238E27FC236}">
                        <a16:creationId xmlns:a16="http://schemas.microsoft.com/office/drawing/2014/main" id="{66084D98-9BB7-4B77-2BBE-064070E09421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724938" y="323423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D9E39774-AFC0-F912-1A70-8D523B46EF2C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 rot="2700000" flipH="1">
                  <a:off x="668417" y="2342662"/>
                  <a:ext cx="138013" cy="147188"/>
                  <a:chOff x="598156" y="3132767"/>
                  <a:chExt cx="138013" cy="147188"/>
                </a:xfrm>
              </p:grpSpPr>
              <p:sp>
                <p:nvSpPr>
                  <p:cNvPr id="98" name="Arrow: Right 97">
                    <a:extLst>
                      <a:ext uri="{FF2B5EF4-FFF2-40B4-BE49-F238E27FC236}">
                        <a16:creationId xmlns:a16="http://schemas.microsoft.com/office/drawing/2014/main" id="{ACBD765B-0DF6-8E0D-1A1E-7C40D3202BCD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607920" y="3132767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9" name="Arrow: Right 98">
                    <a:extLst>
                      <a:ext uri="{FF2B5EF4-FFF2-40B4-BE49-F238E27FC236}">
                        <a16:creationId xmlns:a16="http://schemas.microsoft.com/office/drawing/2014/main" id="{48830D8A-BB75-4645-563E-9313EBA84320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598156" y="323423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DD5BEB65-2077-88FC-BCDE-8C32729CA84B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 rot="18880616" flipV="1">
                  <a:off x="1021247" y="2365485"/>
                  <a:ext cx="138011" cy="147189"/>
                  <a:chOff x="597798" y="3006346"/>
                  <a:chExt cx="138011" cy="147189"/>
                </a:xfrm>
              </p:grpSpPr>
              <p:sp>
                <p:nvSpPr>
                  <p:cNvPr id="96" name="Arrow: Right 95">
                    <a:extLst>
                      <a:ext uri="{FF2B5EF4-FFF2-40B4-BE49-F238E27FC236}">
                        <a16:creationId xmlns:a16="http://schemas.microsoft.com/office/drawing/2014/main" id="{550584EE-105E-BBF1-FA2D-D2C92C654BE7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607560" y="300634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" name="Arrow: Right 96">
                    <a:extLst>
                      <a:ext uri="{FF2B5EF4-FFF2-40B4-BE49-F238E27FC236}">
                        <a16:creationId xmlns:a16="http://schemas.microsoft.com/office/drawing/2014/main" id="{8CCBBF74-E844-E080-4C5C-74AF7BB90BD1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597798" y="310781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029BB7C5-B3AF-CFB7-B523-4C7E3EBCA3BD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>
                  <a:off x="411412" y="2977528"/>
                  <a:ext cx="138011" cy="147189"/>
                  <a:chOff x="661548" y="3105236"/>
                  <a:chExt cx="138011" cy="147189"/>
                </a:xfrm>
              </p:grpSpPr>
              <p:sp>
                <p:nvSpPr>
                  <p:cNvPr id="94" name="Arrow: Right 93">
                    <a:extLst>
                      <a:ext uri="{FF2B5EF4-FFF2-40B4-BE49-F238E27FC236}">
                        <a16:creationId xmlns:a16="http://schemas.microsoft.com/office/drawing/2014/main" id="{1F63F4CC-2F38-EBFD-64BD-B3B2EE4E769A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671310" y="310523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" name="Arrow: Right 94">
                    <a:extLst>
                      <a:ext uri="{FF2B5EF4-FFF2-40B4-BE49-F238E27FC236}">
                        <a16:creationId xmlns:a16="http://schemas.microsoft.com/office/drawing/2014/main" id="{206773F5-0A7B-7DD9-DB7C-2D44577B68CE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661548" y="320670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5" name="Group 74">
                  <a:extLst>
                    <a:ext uri="{FF2B5EF4-FFF2-40B4-BE49-F238E27FC236}">
                      <a16:creationId xmlns:a16="http://schemas.microsoft.com/office/drawing/2014/main" id="{5FE37F5D-B749-CB99-B1E4-907A0D6FE4AE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 flipV="1">
                  <a:off x="2362477" y="2972016"/>
                  <a:ext cx="138011" cy="147189"/>
                  <a:chOff x="661548" y="3033516"/>
                  <a:chExt cx="138011" cy="147189"/>
                </a:xfrm>
              </p:grpSpPr>
              <p:sp>
                <p:nvSpPr>
                  <p:cNvPr id="92" name="Arrow: Right 91">
                    <a:extLst>
                      <a:ext uri="{FF2B5EF4-FFF2-40B4-BE49-F238E27FC236}">
                        <a16:creationId xmlns:a16="http://schemas.microsoft.com/office/drawing/2014/main" id="{071A1D8C-FE61-6745-26F7-857AB43DA1D1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671310" y="303351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3" name="Arrow: Right 92">
                    <a:extLst>
                      <a:ext uri="{FF2B5EF4-FFF2-40B4-BE49-F238E27FC236}">
                        <a16:creationId xmlns:a16="http://schemas.microsoft.com/office/drawing/2014/main" id="{1AF79341-02CB-0FB0-D650-4A43F6CBF465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661548" y="3134986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6" name="Group 75">
                  <a:extLst>
                    <a:ext uri="{FF2B5EF4-FFF2-40B4-BE49-F238E27FC236}">
                      <a16:creationId xmlns:a16="http://schemas.microsoft.com/office/drawing/2014/main" id="{FB3561A1-DB60-1AB5-D0B1-D950FA332950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 rot="2700000">
                  <a:off x="1588631" y="2905518"/>
                  <a:ext cx="138010" cy="147189"/>
                  <a:chOff x="686905" y="3094732"/>
                  <a:chExt cx="138010" cy="147189"/>
                </a:xfrm>
              </p:grpSpPr>
              <p:sp>
                <p:nvSpPr>
                  <p:cNvPr id="90" name="Arrow: Right 89">
                    <a:extLst>
                      <a:ext uri="{FF2B5EF4-FFF2-40B4-BE49-F238E27FC236}">
                        <a16:creationId xmlns:a16="http://schemas.microsoft.com/office/drawing/2014/main" id="{75F3A2D4-1122-ACE3-4627-722C10284703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696666" y="3094732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1" name="Arrow: Right 90">
                    <a:extLst>
                      <a:ext uri="{FF2B5EF4-FFF2-40B4-BE49-F238E27FC236}">
                        <a16:creationId xmlns:a16="http://schemas.microsoft.com/office/drawing/2014/main" id="{8DBE0217-DC97-E7CD-BC64-8FD62B72DCDA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686905" y="3196202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7" name="Group 76">
                  <a:extLst>
                    <a:ext uri="{FF2B5EF4-FFF2-40B4-BE49-F238E27FC236}">
                      <a16:creationId xmlns:a16="http://schemas.microsoft.com/office/drawing/2014/main" id="{0883B8C8-BA85-F17D-EE02-7EDA7371A0A2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 rot="18900000" flipH="1">
                  <a:off x="2203828" y="2873092"/>
                  <a:ext cx="138011" cy="147189"/>
                  <a:chOff x="686904" y="3094732"/>
                  <a:chExt cx="138011" cy="147189"/>
                </a:xfrm>
              </p:grpSpPr>
              <p:sp>
                <p:nvSpPr>
                  <p:cNvPr id="88" name="Arrow: Right 87">
                    <a:extLst>
                      <a:ext uri="{FF2B5EF4-FFF2-40B4-BE49-F238E27FC236}">
                        <a16:creationId xmlns:a16="http://schemas.microsoft.com/office/drawing/2014/main" id="{0741A998-550E-C688-16D5-F2564F2C9C35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696666" y="3094732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" name="Arrow: Right 88">
                    <a:extLst>
                      <a:ext uri="{FF2B5EF4-FFF2-40B4-BE49-F238E27FC236}">
                        <a16:creationId xmlns:a16="http://schemas.microsoft.com/office/drawing/2014/main" id="{4D0E4CEC-5A67-FAA4-6877-05B6131CBE2A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686904" y="3196202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BC06BAA3-F443-3493-03ED-75D745AECC15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 rot="2700000" flipH="1">
                  <a:off x="687320" y="3066535"/>
                  <a:ext cx="138013" cy="147188"/>
                  <a:chOff x="636190" y="3094733"/>
                  <a:chExt cx="138013" cy="147188"/>
                </a:xfrm>
              </p:grpSpPr>
              <p:sp>
                <p:nvSpPr>
                  <p:cNvPr id="86" name="Arrow: Right 85">
                    <a:extLst>
                      <a:ext uri="{FF2B5EF4-FFF2-40B4-BE49-F238E27FC236}">
                        <a16:creationId xmlns:a16="http://schemas.microsoft.com/office/drawing/2014/main" id="{A13175FD-88CF-0632-5D46-A0C1B42CEFC0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645954" y="3094733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Arrow: Right 86">
                    <a:extLst>
                      <a:ext uri="{FF2B5EF4-FFF2-40B4-BE49-F238E27FC236}">
                        <a16:creationId xmlns:a16="http://schemas.microsoft.com/office/drawing/2014/main" id="{CF40A35C-5D5A-CA77-8DA9-56C89A5601B7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636190" y="3196202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9" name="Group 78">
                  <a:extLst>
                    <a:ext uri="{FF2B5EF4-FFF2-40B4-BE49-F238E27FC236}">
                      <a16:creationId xmlns:a16="http://schemas.microsoft.com/office/drawing/2014/main" id="{9F24B5F0-A530-AFED-D62D-BF3299A6ABBA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 rot="18880616" flipV="1">
                  <a:off x="1099815" y="3085058"/>
                  <a:ext cx="138011" cy="147189"/>
                  <a:chOff x="636048" y="3044164"/>
                  <a:chExt cx="138011" cy="147189"/>
                </a:xfrm>
              </p:grpSpPr>
              <p:sp>
                <p:nvSpPr>
                  <p:cNvPr id="84" name="Arrow: Right 83">
                    <a:extLst>
                      <a:ext uri="{FF2B5EF4-FFF2-40B4-BE49-F238E27FC236}">
                        <a16:creationId xmlns:a16="http://schemas.microsoft.com/office/drawing/2014/main" id="{8A604BFB-182B-BB4D-B1C9-1227421B51F9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645810" y="3044164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Arrow: Right 84">
                    <a:extLst>
                      <a:ext uri="{FF2B5EF4-FFF2-40B4-BE49-F238E27FC236}">
                        <a16:creationId xmlns:a16="http://schemas.microsoft.com/office/drawing/2014/main" id="{0C74B440-9D76-2D04-4201-0C5EE6B0BECE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 flipH="1">
                    <a:off x="636048" y="3145634"/>
                    <a:ext cx="128249" cy="45719"/>
                  </a:xfrm>
                  <a:prstGeom prst="rightArrow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D9C38728-AAB6-FDB7-E3D4-053855A63826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264412" y="1790287"/>
                  <a:ext cx="4320100" cy="1616983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D73D9A0D-F3A1-8DBD-A76D-B1D7CEE0217F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04790" y="1988065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(Gold)</a:t>
                  </a:r>
                </a:p>
              </p:txBody>
            </p:sp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021F059D-51C7-C2D2-D4D9-85EAB2712C43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218871" y="1743901"/>
                  <a:ext cx="72693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</a:rPr>
                    <a:t>Mirrors</a:t>
                  </a:r>
                </a:p>
              </p:txBody>
            </p: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43" name="TextBox 142">
                      <a:extLst>
                        <a:ext uri="{FF2B5EF4-FFF2-40B4-BE49-F238E27FC236}">
                          <a16:creationId xmlns:a16="http://schemas.microsoft.com/office/drawing/2014/main" id="{D0B663B4-E9A5-4474-AD31-225F00E2FF45}"/>
                        </a:ext>
                      </a:extLst>
                    </p:cNvPr>
                    <p:cNvSpPr txBox="1">
                      <a:spLocks noGrp="1" noRot="1" noMove="1" noResize="1" noEditPoints="1" noAdjustHandles="1" noChangeArrowheads="1" noChangeShapeType="1"/>
                    </p:cNvSpPr>
                    <p:nvPr/>
                  </p:nvSpPr>
                  <p:spPr>
                    <a:xfrm>
                      <a:off x="3646188" y="2077166"/>
                      <a:ext cx="904130" cy="55399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Parabolic Mirrors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(</a:t>
                      </a:r>
                      <a14:m>
                        <m:oMath xmlns:m="http://schemas.openxmlformats.org/officeDocument/2006/math">
                          <m:sSup>
                            <m:sSupPr>
                              <m:ctrlPr>
                                <a:rPr lang="en-US" sz="1000" b="0" i="1" smtClean="0">
                                  <a:solidFill>
                                    <a:schemeClr val="tx2">
                                      <a:lumMod val="40000"/>
                                      <a:lumOff val="6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000" b="0" i="1" smtClean="0">
                                  <a:solidFill>
                                    <a:schemeClr val="tx2">
                                      <a:lumMod val="40000"/>
                                      <a:lumOff val="6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90</m:t>
                              </m:r>
                            </m:e>
                            <m:sup>
                              <m:r>
                                <a:rPr lang="en-US" sz="1000" b="0" i="1" smtClean="0">
                                  <a:solidFill>
                                    <a:schemeClr val="tx2">
                                      <a:lumMod val="40000"/>
                                      <a:lumOff val="6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∘</m:t>
                              </m:r>
                            </m:sup>
                          </m:sSup>
                        </m:oMath>
                      </a14:m>
                      <a:r>
                        <a:rPr lang="en-US" sz="10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 Off-Axis)</a:t>
                      </a:r>
                    </a:p>
                  </p:txBody>
                </p:sp>
              </mc:Choice>
              <mc:Fallback>
                <p:sp>
                  <p:nvSpPr>
                    <p:cNvPr id="143" name="TextBox 142">
                      <a:extLst>
                        <a:ext uri="{FF2B5EF4-FFF2-40B4-BE49-F238E27FC236}">
                          <a16:creationId xmlns:a16="http://schemas.microsoft.com/office/drawing/2014/main" id="{D0B663B4-E9A5-4474-AD31-225F00E2FF45}"/>
                        </a:ext>
                      </a:extLst>
                    </p:cNvPr>
                    <p:cNvSpPr txBox="1">
                      <a:spLocks noGrp="1"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646188" y="2077166"/>
                      <a:ext cx="904130" cy="553998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b="-549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75" name="Group 174">
                <a:extLst>
                  <a:ext uri="{FF2B5EF4-FFF2-40B4-BE49-F238E27FC236}">
                    <a16:creationId xmlns:a16="http://schemas.microsoft.com/office/drawing/2014/main" id="{95A8905B-3B8B-5D81-0390-E021C5739FFA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217405" y="3430938"/>
                <a:ext cx="3093397" cy="1651631"/>
                <a:chOff x="217405" y="3430938"/>
                <a:chExt cx="3093397" cy="1651631"/>
              </a:xfrm>
            </p:grpSpPr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18E7C70B-F091-2BE0-8895-4AA2F68B5AC9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264412" y="3465586"/>
                  <a:ext cx="3046390" cy="1616983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E94AAC26-E831-ADD2-568E-033E796EC721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217405" y="3430938"/>
                  <a:ext cx="103259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bg2">
                          <a:lumMod val="75000"/>
                        </a:schemeClr>
                      </a:solidFill>
                    </a:rPr>
                    <a:t>Waveplates</a:t>
                  </a:r>
                </a:p>
              </p:txBody>
            </p:sp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A6A91265-6D2C-65C8-A166-81C132C4CD23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469095" y="4172599"/>
                  <a:ext cx="4940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HWPs</a:t>
                  </a:r>
                </a:p>
              </p:txBody>
            </p:sp>
            <p:sp>
              <p:nvSpPr>
                <p:cNvPr id="160" name="TextBox 159">
                  <a:extLst>
                    <a:ext uri="{FF2B5EF4-FFF2-40B4-BE49-F238E27FC236}">
                      <a16:creationId xmlns:a16="http://schemas.microsoft.com/office/drawing/2014/main" id="{F506BBDE-3856-3A6F-BB55-313F560B4527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697910" y="3892913"/>
                  <a:ext cx="500458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QWPs</a:t>
                  </a:r>
                </a:p>
              </p:txBody>
            </p:sp>
            <p:sp>
              <p:nvSpPr>
                <p:cNvPr id="173" name="TextBox 172">
                  <a:extLst>
                    <a:ext uri="{FF2B5EF4-FFF2-40B4-BE49-F238E27FC236}">
                      <a16:creationId xmlns:a16="http://schemas.microsoft.com/office/drawing/2014/main" id="{82CF42F7-5D5E-DC66-6A45-97C90B65A099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93670" y="4767877"/>
                  <a:ext cx="67358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THz QWP</a:t>
                  </a:r>
                </a:p>
              </p:txBody>
            </p:sp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005C999C-9755-7639-EF50-203BCB280EE6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49995" y="4228347"/>
                  <a:ext cx="1968500" cy="799404"/>
                </a:xfrm>
                <a:prstGeom prst="rect">
                  <a:avLst/>
                </a:prstGeom>
                <a:noFill/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D8DF8AED-1B49-25E8-EC73-9AAD86D69CA0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218871" y="748599"/>
                <a:ext cx="4365641" cy="1003409"/>
                <a:chOff x="218871" y="748599"/>
                <a:chExt cx="4365641" cy="1003409"/>
              </a:xfrm>
            </p:grpSpPr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58433B9E-B85C-DE6D-56A0-43BB8D95A201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218871" y="748599"/>
                  <a:ext cx="67518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</a:rPr>
                    <a:t>Lenses</a:t>
                  </a:r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2D2C5B4D-5D16-87D1-4742-C0DEB682620D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264412" y="813375"/>
                  <a:ext cx="4320100" cy="912136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TextBox 188">
                  <a:extLst>
                    <a:ext uri="{FF2B5EF4-FFF2-40B4-BE49-F238E27FC236}">
                      <a16:creationId xmlns:a16="http://schemas.microsoft.com/office/drawing/2014/main" id="{A86E546F-8C44-BBFE-DD79-5749674404D1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 rot="5400000">
                  <a:off x="3977252" y="1245940"/>
                  <a:ext cx="67358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</a:rPr>
                    <a:t>Microscope</a:t>
                  </a:r>
                </a:p>
                <a:p>
                  <a:pPr algn="ctr"/>
                  <a:r>
                    <a:rPr lang="en-US" sz="800" dirty="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</a:rPr>
                    <a:t>Objective</a:t>
                  </a:r>
                </a:p>
              </p:txBody>
            </p:sp>
          </p:grpSp>
          <p:grpSp>
            <p:nvGrpSpPr>
              <p:cNvPr id="202" name="Group 201">
                <a:extLst>
                  <a:ext uri="{FF2B5EF4-FFF2-40B4-BE49-F238E27FC236}">
                    <a16:creationId xmlns:a16="http://schemas.microsoft.com/office/drawing/2014/main" id="{9326670D-69B3-52BD-0167-8EF4C0786125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597089" y="1745892"/>
                <a:ext cx="2022450" cy="1361966"/>
                <a:chOff x="4601565" y="1763790"/>
                <a:chExt cx="2022450" cy="1361966"/>
              </a:xfrm>
            </p:grpSpPr>
            <p:sp>
              <p:nvSpPr>
                <p:cNvPr id="187" name="Rectangle 186">
                  <a:extLst>
                    <a:ext uri="{FF2B5EF4-FFF2-40B4-BE49-F238E27FC236}">
                      <a16:creationId xmlns:a16="http://schemas.microsoft.com/office/drawing/2014/main" id="{7B3CEEBD-032F-0CDA-F6E3-5A6DA89E3BB9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4644129" y="1811336"/>
                  <a:ext cx="1979886" cy="1313381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TextBox 187">
                  <a:extLst>
                    <a:ext uri="{FF2B5EF4-FFF2-40B4-BE49-F238E27FC236}">
                      <a16:creationId xmlns:a16="http://schemas.microsoft.com/office/drawing/2014/main" id="{E5BB810B-D6CD-20C7-C7BF-AD5CFF892AFF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6025774" y="2879535"/>
                  <a:ext cx="59824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</a:rPr>
                    <a:t>Pellicles</a:t>
                  </a:r>
                </a:p>
              </p:txBody>
            </p:sp>
            <p:sp>
              <p:nvSpPr>
                <p:cNvPr id="191" name="TextBox 190">
                  <a:extLst>
                    <a:ext uri="{FF2B5EF4-FFF2-40B4-BE49-F238E27FC236}">
                      <a16:creationId xmlns:a16="http://schemas.microsoft.com/office/drawing/2014/main" id="{C00BABD8-E858-9204-5954-5B792468C7E5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4601565" y="1763790"/>
                  <a:ext cx="122706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</a:rPr>
                    <a:t>Beam splitters</a:t>
                  </a:r>
                </a:p>
              </p:txBody>
            </p:sp>
            <p:sp>
              <p:nvSpPr>
                <p:cNvPr id="201" name="TextBox 200">
                  <a:extLst>
                    <a:ext uri="{FF2B5EF4-FFF2-40B4-BE49-F238E27FC236}">
                      <a16:creationId xmlns:a16="http://schemas.microsoft.com/office/drawing/2014/main" id="{03D0C257-391B-3B36-D698-227329C32333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5202438" y="2678380"/>
                  <a:ext cx="61106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</a:rPr>
                    <a:t>Wollaston</a:t>
                  </a:r>
                </a:p>
                <a:p>
                  <a:pPr algn="ctr"/>
                  <a:r>
                    <a:rPr lang="en-US" sz="800" dirty="0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</a:rPr>
                    <a:t>Prism</a:t>
                  </a:r>
                </a:p>
              </p:txBody>
            </p:sp>
          </p:grpSp>
          <p:sp>
            <p:nvSpPr>
              <p:cNvPr id="277" name="Rectangle 276">
                <a:extLst>
                  <a:ext uri="{FF2B5EF4-FFF2-40B4-BE49-F238E27FC236}">
                    <a16:creationId xmlns:a16="http://schemas.microsoft.com/office/drawing/2014/main" id="{7DA8017A-57C0-C6C8-5882-74648899F3D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4627781" y="813376"/>
                <a:ext cx="770435" cy="912136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ectangle 280">
                <a:extLst>
                  <a:ext uri="{FF2B5EF4-FFF2-40B4-BE49-F238E27FC236}">
                    <a16:creationId xmlns:a16="http://schemas.microsoft.com/office/drawing/2014/main" id="{41A90EDD-E573-A491-8D60-B4C77F4DF05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5438297" y="805576"/>
                <a:ext cx="1194466" cy="91850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ectangle 292">
                <a:extLst>
                  <a:ext uri="{FF2B5EF4-FFF2-40B4-BE49-F238E27FC236}">
                    <a16:creationId xmlns:a16="http://schemas.microsoft.com/office/drawing/2014/main" id="{C0F460BD-865E-EA67-7D5F-36A96ED4608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668874" y="813375"/>
                <a:ext cx="1478267" cy="91850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TextBox 293">
                <a:extLst>
                  <a:ext uri="{FF2B5EF4-FFF2-40B4-BE49-F238E27FC236}">
                    <a16:creationId xmlns:a16="http://schemas.microsoft.com/office/drawing/2014/main" id="{9DF04DA3-7CA4-DC38-8F45-D4BD57D1A3F1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604977" y="764554"/>
                <a:ext cx="159050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solidFill>
                      <a:schemeClr val="tx2">
                        <a:lumMod val="40000"/>
                        <a:lumOff val="60000"/>
                      </a:schemeClr>
                    </a:solidFill>
                  </a:rPr>
                  <a:t>Photoconductive Antennas</a:t>
                </a:r>
              </a:p>
            </p:txBody>
          </p:sp>
          <p:sp>
            <p:nvSpPr>
              <p:cNvPr id="320" name="TextBox 319">
                <a:extLst>
                  <a:ext uri="{FF2B5EF4-FFF2-40B4-BE49-F238E27FC236}">
                    <a16:creationId xmlns:a16="http://schemas.microsoft.com/office/drawing/2014/main" id="{B54D5946-1C19-48D2-B111-5D1CE717F501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 rot="16200000">
                <a:off x="7983618" y="1181702"/>
                <a:ext cx="56778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>
                    <a:solidFill>
                      <a:schemeClr val="bg2">
                        <a:lumMod val="75000"/>
                      </a:schemeClr>
                    </a:solidFill>
                  </a:rPr>
                  <a:t>Sample</a:t>
                </a: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ECAD32B1-916F-01C2-A383-D7CF9163956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179922" y="812920"/>
                <a:ext cx="822013" cy="91850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Freeform: Shape 343">
                <a:extLst>
                  <a:ext uri="{FF2B5EF4-FFF2-40B4-BE49-F238E27FC236}">
                    <a16:creationId xmlns:a16="http://schemas.microsoft.com/office/drawing/2014/main" id="{4626A084-F712-8C5E-3948-A340189B5B8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67742" y="3168808"/>
                <a:ext cx="1552278" cy="1918402"/>
              </a:xfrm>
              <a:custGeom>
                <a:avLst/>
                <a:gdLst>
                  <a:gd name="connsiteX0" fmla="*/ 1282609 w 1552278"/>
                  <a:gd name="connsiteY0" fmla="*/ 0 h 1918402"/>
                  <a:gd name="connsiteX1" fmla="*/ 1552278 w 1552278"/>
                  <a:gd name="connsiteY1" fmla="*/ 0 h 1918402"/>
                  <a:gd name="connsiteX2" fmla="*/ 1552278 w 1552278"/>
                  <a:gd name="connsiteY2" fmla="*/ 1918402 h 1918402"/>
                  <a:gd name="connsiteX3" fmla="*/ 1282609 w 1552278"/>
                  <a:gd name="connsiteY3" fmla="*/ 1918402 h 1918402"/>
                  <a:gd name="connsiteX4" fmla="*/ 0 w 1552278"/>
                  <a:gd name="connsiteY4" fmla="*/ 1918402 h 1918402"/>
                  <a:gd name="connsiteX5" fmla="*/ 0 w 1552278"/>
                  <a:gd name="connsiteY5" fmla="*/ 293307 h 1918402"/>
                  <a:gd name="connsiteX6" fmla="*/ 1282609 w 1552278"/>
                  <a:gd name="connsiteY6" fmla="*/ 293307 h 19184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52278" h="1918402">
                    <a:moveTo>
                      <a:pt x="1282609" y="0"/>
                    </a:moveTo>
                    <a:lnTo>
                      <a:pt x="1552278" y="0"/>
                    </a:lnTo>
                    <a:lnTo>
                      <a:pt x="1552278" y="1918402"/>
                    </a:lnTo>
                    <a:lnTo>
                      <a:pt x="1282609" y="1918402"/>
                    </a:lnTo>
                    <a:lnTo>
                      <a:pt x="0" y="1918402"/>
                    </a:lnTo>
                    <a:lnTo>
                      <a:pt x="0" y="293307"/>
                    </a:lnTo>
                    <a:lnTo>
                      <a:pt x="1282609" y="293307"/>
                    </a:lnTo>
                    <a:close/>
                  </a:path>
                </a:pathLst>
              </a:cu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456" name="Group 455">
                <a:extLst>
                  <a:ext uri="{FF2B5EF4-FFF2-40B4-BE49-F238E27FC236}">
                    <a16:creationId xmlns:a16="http://schemas.microsoft.com/office/drawing/2014/main" id="{A82A21EC-6BC0-219D-1018-118A3B4EE76D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6640996" y="1715979"/>
                <a:ext cx="2360939" cy="2752081"/>
                <a:chOff x="6640996" y="1715979"/>
                <a:chExt cx="2360939" cy="2752081"/>
              </a:xfrm>
            </p:grpSpPr>
            <p:sp>
              <p:nvSpPr>
                <p:cNvPr id="416" name="TextBox 415">
                  <a:extLst>
                    <a:ext uri="{FF2B5EF4-FFF2-40B4-BE49-F238E27FC236}">
                      <a16:creationId xmlns:a16="http://schemas.microsoft.com/office/drawing/2014/main" id="{B0306D80-5B39-6BD1-9EFD-198D707E1F47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6640996" y="1715979"/>
                  <a:ext cx="208364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bg2">
                          <a:lumMod val="75000"/>
                        </a:schemeClr>
                      </a:solidFill>
                    </a:rPr>
                    <a:t>Optical Fibers (w/ pigtails)</a:t>
                  </a:r>
                </a:p>
              </p:txBody>
            </p:sp>
            <p:sp>
              <p:nvSpPr>
                <p:cNvPr id="429" name="TextBox 428">
                  <a:extLst>
                    <a:ext uri="{FF2B5EF4-FFF2-40B4-BE49-F238E27FC236}">
                      <a16:creationId xmlns:a16="http://schemas.microsoft.com/office/drawing/2014/main" id="{86420D3E-282B-F476-9EC1-3F5524EF301B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7531568" y="3288504"/>
                  <a:ext cx="64312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Fiber</a:t>
                  </a:r>
                </a:p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Couplers</a:t>
                  </a:r>
                </a:p>
              </p:txBody>
            </p:sp>
            <p:sp>
              <p:nvSpPr>
                <p:cNvPr id="450" name="TextBox 449">
                  <a:extLst>
                    <a:ext uri="{FF2B5EF4-FFF2-40B4-BE49-F238E27FC236}">
                      <a16:creationId xmlns:a16="http://schemas.microsoft.com/office/drawing/2014/main" id="{F72C6E44-03B0-3FA6-79FE-100ADF5F6C57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7027674" y="4188610"/>
                  <a:ext cx="627095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Example</a:t>
                  </a:r>
                </a:p>
              </p:txBody>
            </p:sp>
            <p:sp>
              <p:nvSpPr>
                <p:cNvPr id="451" name="TextBox 450">
                  <a:extLst>
                    <a:ext uri="{FF2B5EF4-FFF2-40B4-BE49-F238E27FC236}">
                      <a16:creationId xmlns:a16="http://schemas.microsoft.com/office/drawing/2014/main" id="{7E81EFB9-FFE0-9005-442F-85E5BEFBCC33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7099041" y="2070525"/>
                  <a:ext cx="28565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IR</a:t>
                  </a:r>
                </a:p>
              </p:txBody>
            </p:sp>
            <p:sp>
              <p:nvSpPr>
                <p:cNvPr id="452" name="TextBox 451">
                  <a:extLst>
                    <a:ext uri="{FF2B5EF4-FFF2-40B4-BE49-F238E27FC236}">
                      <a16:creationId xmlns:a16="http://schemas.microsoft.com/office/drawing/2014/main" id="{65A47976-E63F-2E54-8E2C-1307DAD32690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8206253" y="2035069"/>
                  <a:ext cx="34817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VIS</a:t>
                  </a:r>
                </a:p>
              </p:txBody>
            </p:sp>
            <p:sp>
              <p:nvSpPr>
                <p:cNvPr id="453" name="TextBox 452">
                  <a:extLst>
                    <a:ext uri="{FF2B5EF4-FFF2-40B4-BE49-F238E27FC236}">
                      <a16:creationId xmlns:a16="http://schemas.microsoft.com/office/drawing/2014/main" id="{11C621EF-F66B-DDD8-FDEF-05968BF817FC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8231901" y="2411588"/>
                  <a:ext cx="29687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or</a:t>
                  </a:r>
                </a:p>
              </p:txBody>
            </p:sp>
            <p:sp>
              <p:nvSpPr>
                <p:cNvPr id="454" name="TextBox 453">
                  <a:extLst>
                    <a:ext uri="{FF2B5EF4-FFF2-40B4-BE49-F238E27FC236}">
                      <a16:creationId xmlns:a16="http://schemas.microsoft.com/office/drawing/2014/main" id="{D77DA5F2-AA2C-7183-5D87-44832B6F3E7C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8191024" y="2777762"/>
                  <a:ext cx="37863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THz</a:t>
                  </a:r>
                </a:p>
              </p:txBody>
            </p:sp>
            <p:sp>
              <p:nvSpPr>
                <p:cNvPr id="455" name="Rectangle 454">
                  <a:extLst>
                    <a:ext uri="{FF2B5EF4-FFF2-40B4-BE49-F238E27FC236}">
                      <a16:creationId xmlns:a16="http://schemas.microsoft.com/office/drawing/2014/main" id="{3FB6A371-49B4-31E1-6CB0-3E6BEA2208D8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6678743" y="1793438"/>
                  <a:ext cx="2323192" cy="267462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0" name="Group 489">
                <a:extLst>
                  <a:ext uri="{FF2B5EF4-FFF2-40B4-BE49-F238E27FC236}">
                    <a16:creationId xmlns:a16="http://schemas.microsoft.com/office/drawing/2014/main" id="{2F78E0EA-79CE-EFC1-B183-3D32D627C35D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945713" y="3093459"/>
                <a:ext cx="2633908" cy="1989108"/>
                <a:chOff x="4945713" y="3093459"/>
                <a:chExt cx="2633908" cy="1989108"/>
              </a:xfrm>
            </p:grpSpPr>
            <p:sp>
              <p:nvSpPr>
                <p:cNvPr id="470" name="TextBox 469">
                  <a:extLst>
                    <a:ext uri="{FF2B5EF4-FFF2-40B4-BE49-F238E27FC236}">
                      <a16:creationId xmlns:a16="http://schemas.microsoft.com/office/drawing/2014/main" id="{79EFC382-B1DF-BB0A-871A-EFBA0E744A5C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4945713" y="3093459"/>
                  <a:ext cx="63684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bg2">
                          <a:lumMod val="75000"/>
                        </a:schemeClr>
                      </a:solidFill>
                    </a:rPr>
                    <a:t>Lasers</a:t>
                  </a:r>
                </a:p>
              </p:txBody>
            </p:sp>
            <p:sp>
              <p:nvSpPr>
                <p:cNvPr id="475" name="Freeform: Shape 474">
                  <a:extLst>
                    <a:ext uri="{FF2B5EF4-FFF2-40B4-BE49-F238E27FC236}">
                      <a16:creationId xmlns:a16="http://schemas.microsoft.com/office/drawing/2014/main" id="{4277D212-21C1-0052-08F7-F99F13E244E4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4998115" y="3165716"/>
                  <a:ext cx="2581506" cy="1916851"/>
                </a:xfrm>
                <a:custGeom>
                  <a:avLst/>
                  <a:gdLst>
                    <a:gd name="connsiteX0" fmla="*/ 0 w 2581506"/>
                    <a:gd name="connsiteY0" fmla="*/ 0 h 1916851"/>
                    <a:gd name="connsiteX1" fmla="*/ 1622725 w 2581506"/>
                    <a:gd name="connsiteY1" fmla="*/ 0 h 1916851"/>
                    <a:gd name="connsiteX2" fmla="*/ 1622725 w 2581506"/>
                    <a:gd name="connsiteY2" fmla="*/ 1341272 h 1916851"/>
                    <a:gd name="connsiteX3" fmla="*/ 2581506 w 2581506"/>
                    <a:gd name="connsiteY3" fmla="*/ 1341272 h 1916851"/>
                    <a:gd name="connsiteX4" fmla="*/ 2581506 w 2581506"/>
                    <a:gd name="connsiteY4" fmla="*/ 1916851 h 1916851"/>
                    <a:gd name="connsiteX5" fmla="*/ 1622725 w 2581506"/>
                    <a:gd name="connsiteY5" fmla="*/ 1916851 h 1916851"/>
                    <a:gd name="connsiteX6" fmla="*/ 1575220 w 2581506"/>
                    <a:gd name="connsiteY6" fmla="*/ 1916851 h 1916851"/>
                    <a:gd name="connsiteX7" fmla="*/ 0 w 2581506"/>
                    <a:gd name="connsiteY7" fmla="*/ 1916851 h 19168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581506" h="1916851">
                      <a:moveTo>
                        <a:pt x="0" y="0"/>
                      </a:moveTo>
                      <a:lnTo>
                        <a:pt x="1622725" y="0"/>
                      </a:lnTo>
                      <a:lnTo>
                        <a:pt x="1622725" y="1341272"/>
                      </a:lnTo>
                      <a:lnTo>
                        <a:pt x="2581506" y="1341272"/>
                      </a:lnTo>
                      <a:lnTo>
                        <a:pt x="2581506" y="1916851"/>
                      </a:lnTo>
                      <a:lnTo>
                        <a:pt x="1622725" y="1916851"/>
                      </a:lnTo>
                      <a:lnTo>
                        <a:pt x="1575220" y="1916851"/>
                      </a:lnTo>
                      <a:lnTo>
                        <a:pt x="0" y="1916851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42" name="Group 541">
                <a:extLst>
                  <a:ext uri="{FF2B5EF4-FFF2-40B4-BE49-F238E27FC236}">
                    <a16:creationId xmlns:a16="http://schemas.microsoft.com/office/drawing/2014/main" id="{266A1BCF-8CEC-9D34-E187-3DA0BC24A1C1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1350877" y="5072577"/>
                <a:ext cx="10657363" cy="1339254"/>
                <a:chOff x="1350877" y="5072577"/>
                <a:chExt cx="10657363" cy="1339254"/>
              </a:xfrm>
            </p:grpSpPr>
            <p:sp>
              <p:nvSpPr>
                <p:cNvPr id="531" name="TextBox 530">
                  <a:extLst>
                    <a:ext uri="{FF2B5EF4-FFF2-40B4-BE49-F238E27FC236}">
                      <a16:creationId xmlns:a16="http://schemas.microsoft.com/office/drawing/2014/main" id="{4BB442BB-13DB-1A98-F644-F050714BF9FC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362990" y="5358722"/>
                  <a:ext cx="119135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Fresnel Zone Plates</a:t>
                  </a:r>
                </a:p>
              </p:txBody>
            </p:sp>
            <p:sp>
              <p:nvSpPr>
                <p:cNvPr id="532" name="TextBox 531">
                  <a:extLst>
                    <a:ext uri="{FF2B5EF4-FFF2-40B4-BE49-F238E27FC236}">
                      <a16:creationId xmlns:a16="http://schemas.microsoft.com/office/drawing/2014/main" id="{E49105A7-90AF-B9FA-5402-CC15122469CF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2648158" y="5358722"/>
                  <a:ext cx="1996059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Spatial Light Modulators (gradient)</a:t>
                  </a:r>
                </a:p>
              </p:txBody>
            </p:sp>
            <p:sp>
              <p:nvSpPr>
                <p:cNvPr id="533" name="TextBox 532">
                  <a:extLst>
                    <a:ext uri="{FF2B5EF4-FFF2-40B4-BE49-F238E27FC236}">
                      <a16:creationId xmlns:a16="http://schemas.microsoft.com/office/drawing/2014/main" id="{DE0BDEB4-CBA3-823F-9853-ADB77B7721D9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7499540" y="5358722"/>
                  <a:ext cx="68159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Choppers</a:t>
                  </a:r>
                </a:p>
              </p:txBody>
            </p:sp>
            <p:sp>
              <p:nvSpPr>
                <p:cNvPr id="534" name="TextBox 533">
                  <a:extLst>
                    <a:ext uri="{FF2B5EF4-FFF2-40B4-BE49-F238E27FC236}">
                      <a16:creationId xmlns:a16="http://schemas.microsoft.com/office/drawing/2014/main" id="{76868A4E-ED53-AD45-2BEA-9495120B30C0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0447850" y="5375732"/>
                  <a:ext cx="792205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Delay Stage</a:t>
                  </a:r>
                </a:p>
              </p:txBody>
            </p:sp>
            <p:sp>
              <p:nvSpPr>
                <p:cNvPr id="535" name="TextBox 534">
                  <a:extLst>
                    <a:ext uri="{FF2B5EF4-FFF2-40B4-BE49-F238E27FC236}">
                      <a16:creationId xmlns:a16="http://schemas.microsoft.com/office/drawing/2014/main" id="{CAE0C1B0-A8A8-6A31-B46C-B6074709A7FC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8884357" y="5358722"/>
                  <a:ext cx="57419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Shutter</a:t>
                  </a:r>
                </a:p>
              </p:txBody>
            </p:sp>
            <p:sp>
              <p:nvSpPr>
                <p:cNvPr id="536" name="TextBox 535">
                  <a:extLst>
                    <a:ext uri="{FF2B5EF4-FFF2-40B4-BE49-F238E27FC236}">
                      <a16:creationId xmlns:a16="http://schemas.microsoft.com/office/drawing/2014/main" id="{C9FC9485-DFCE-F639-61AB-9B8EB09986B3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8101375" y="5358722"/>
                  <a:ext cx="857928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Pulse Shapes</a:t>
                  </a:r>
                </a:p>
              </p:txBody>
            </p:sp>
            <p:sp>
              <p:nvSpPr>
                <p:cNvPr id="537" name="Rectangle 536">
                  <a:extLst>
                    <a:ext uri="{FF2B5EF4-FFF2-40B4-BE49-F238E27FC236}">
                      <a16:creationId xmlns:a16="http://schemas.microsoft.com/office/drawing/2014/main" id="{250D8C27-7CF6-8140-7ADD-5E4BB511971E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395294" y="5126966"/>
                  <a:ext cx="10612946" cy="1284865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8" name="TextBox 537">
                  <a:extLst>
                    <a:ext uri="{FF2B5EF4-FFF2-40B4-BE49-F238E27FC236}">
                      <a16:creationId xmlns:a16="http://schemas.microsoft.com/office/drawing/2014/main" id="{CED2042B-8E2A-B1B1-843E-2B7212E0FCA7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350877" y="5072577"/>
                  <a:ext cx="286059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bg2">
                          <a:lumMod val="75000"/>
                        </a:schemeClr>
                      </a:solidFill>
                    </a:rPr>
                    <a:t>Miscellaneous (and In Development)</a:t>
                  </a:r>
                </a:p>
              </p:txBody>
            </p:sp>
            <p:sp>
              <p:nvSpPr>
                <p:cNvPr id="540" name="TextBox 539">
                  <a:extLst>
                    <a:ext uri="{FF2B5EF4-FFF2-40B4-BE49-F238E27FC236}">
                      <a16:creationId xmlns:a16="http://schemas.microsoft.com/office/drawing/2014/main" id="{4265263C-C2CA-F4E7-86EE-B889A73F3F92}"/>
                    </a:ext>
                  </a:extLst>
                </p:cNvPr>
                <p:cNvSpPr txBox="1"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9460614" y="5278563"/>
                  <a:ext cx="65915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Balanced</a:t>
                  </a:r>
                </a:p>
                <a:p>
                  <a:pPr algn="ctr"/>
                  <a:r>
                    <a:rPr lang="en-US" sz="1000" dirty="0">
                      <a:solidFill>
                        <a:schemeClr val="bg2">
                          <a:lumMod val="75000"/>
                        </a:schemeClr>
                      </a:solidFill>
                    </a:rPr>
                    <a:t>Detector</a:t>
                  </a:r>
                </a:p>
              </p:txBody>
            </p:sp>
          </p:grpSp>
        </p:grpSp>
      </p:grpSp>
      <p:sp>
        <p:nvSpPr>
          <p:cNvPr id="541" name="TextBox 540">
            <a:extLst>
              <a:ext uri="{FF2B5EF4-FFF2-40B4-BE49-F238E27FC236}">
                <a16:creationId xmlns:a16="http://schemas.microsoft.com/office/drawing/2014/main" id="{7F097D33-7D1E-89D1-B268-EDA8D33D2F67}"/>
              </a:ext>
            </a:extLst>
          </p:cNvPr>
          <p:cNvSpPr txBox="1"/>
          <p:nvPr/>
        </p:nvSpPr>
        <p:spPr>
          <a:xfrm>
            <a:off x="183760" y="6224710"/>
            <a:ext cx="7793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</a:rPr>
              <a:t>THz Buffalo</a:t>
            </a:r>
          </a:p>
        </p:txBody>
      </p:sp>
      <p:pic>
        <p:nvPicPr>
          <p:cNvPr id="545" name="Picture 544">
            <a:extLst>
              <a:ext uri="{FF2B5EF4-FFF2-40B4-BE49-F238E27FC236}">
                <a16:creationId xmlns:a16="http://schemas.microsoft.com/office/drawing/2014/main" id="{8B523E04-4BE2-CBD0-419E-65764CB1A2B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52919" y="86829"/>
            <a:ext cx="2351982" cy="581919"/>
          </a:xfrm>
          <a:prstGeom prst="rect">
            <a:avLst/>
          </a:prstGeom>
        </p:spPr>
      </p:pic>
      <p:sp>
        <p:nvSpPr>
          <p:cNvPr id="546" name="TextBox 545">
            <a:extLst>
              <a:ext uri="{FF2B5EF4-FFF2-40B4-BE49-F238E27FC236}">
                <a16:creationId xmlns:a16="http://schemas.microsoft.com/office/drawing/2014/main" id="{363F90F4-08C1-962D-8E63-4D8B50252366}"/>
              </a:ext>
            </a:extLst>
          </p:cNvPr>
          <p:cNvSpPr txBox="1">
            <a:spLocks/>
          </p:cNvSpPr>
          <p:nvPr/>
        </p:nvSpPr>
        <p:spPr>
          <a:xfrm>
            <a:off x="11276908" y="5386548"/>
            <a:ext cx="7393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</a:rPr>
              <a:t>Beam stop</a:t>
            </a:r>
          </a:p>
        </p:txBody>
      </p:sp>
      <p:sp>
        <p:nvSpPr>
          <p:cNvPr id="547" name="Rectangle 546">
            <a:extLst>
              <a:ext uri="{FF2B5EF4-FFF2-40B4-BE49-F238E27FC236}">
                <a16:creationId xmlns:a16="http://schemas.microsoft.com/office/drawing/2014/main" id="{AD0B7299-367D-111E-C26F-775F527E505C}"/>
              </a:ext>
            </a:extLst>
          </p:cNvPr>
          <p:cNvSpPr/>
          <p:nvPr/>
        </p:nvSpPr>
        <p:spPr>
          <a:xfrm>
            <a:off x="11713300" y="5813132"/>
            <a:ext cx="73152" cy="3200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8" name="Group 547">
            <a:extLst>
              <a:ext uri="{FF2B5EF4-FFF2-40B4-BE49-F238E27FC236}">
                <a16:creationId xmlns:a16="http://schemas.microsoft.com/office/drawing/2014/main" id="{15E7FDCE-DC4F-70CD-67B1-4FCE2D3AED0D}"/>
              </a:ext>
            </a:extLst>
          </p:cNvPr>
          <p:cNvGrpSpPr/>
          <p:nvPr/>
        </p:nvGrpSpPr>
        <p:grpSpPr>
          <a:xfrm>
            <a:off x="6987385" y="5630252"/>
            <a:ext cx="595458" cy="685800"/>
            <a:chOff x="9974168" y="2043156"/>
            <a:chExt cx="595458" cy="685800"/>
          </a:xfrm>
        </p:grpSpPr>
        <p:sp>
          <p:nvSpPr>
            <p:cNvPr id="549" name="Rectangle 194">
              <a:extLst>
                <a:ext uri="{FF2B5EF4-FFF2-40B4-BE49-F238E27FC236}">
                  <a16:creationId xmlns:a16="http://schemas.microsoft.com/office/drawing/2014/main" id="{AB549E38-DF00-E3F4-21A6-85BAEA63EBE0}"/>
                </a:ext>
              </a:extLst>
            </p:cNvPr>
            <p:cNvSpPr/>
            <p:nvPr/>
          </p:nvSpPr>
          <p:spPr>
            <a:xfrm rot="10800000">
              <a:off x="9974168" y="2043156"/>
              <a:ext cx="595458" cy="685800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Rectangle 5">
              <a:extLst>
                <a:ext uri="{FF2B5EF4-FFF2-40B4-BE49-F238E27FC236}">
                  <a16:creationId xmlns:a16="http://schemas.microsoft.com/office/drawing/2014/main" id="{B3F44D05-D1FB-E3E4-A0EF-5D8D664E6104}"/>
                </a:ext>
              </a:extLst>
            </p:cNvPr>
            <p:cNvSpPr/>
            <p:nvPr/>
          </p:nvSpPr>
          <p:spPr>
            <a:xfrm>
              <a:off x="10024877" y="2105228"/>
              <a:ext cx="493163" cy="561653"/>
            </a:xfrm>
            <a:custGeom>
              <a:avLst/>
              <a:gdLst>
                <a:gd name="connsiteX0" fmla="*/ 0 w 492130"/>
                <a:gd name="connsiteY0" fmla="*/ 0 h 527557"/>
                <a:gd name="connsiteX1" fmla="*/ 492130 w 492130"/>
                <a:gd name="connsiteY1" fmla="*/ 0 h 527557"/>
                <a:gd name="connsiteX2" fmla="*/ 492130 w 492130"/>
                <a:gd name="connsiteY2" fmla="*/ 527557 h 527557"/>
                <a:gd name="connsiteX3" fmla="*/ 0 w 492130"/>
                <a:gd name="connsiteY3" fmla="*/ 527557 h 527557"/>
                <a:gd name="connsiteX4" fmla="*/ 0 w 492130"/>
                <a:gd name="connsiteY4" fmla="*/ 0 h 527557"/>
                <a:gd name="connsiteX0" fmla="*/ 0 w 493163"/>
                <a:gd name="connsiteY0" fmla="*/ 15498 h 543055"/>
                <a:gd name="connsiteX1" fmla="*/ 493163 w 493163"/>
                <a:gd name="connsiteY1" fmla="*/ 0 h 543055"/>
                <a:gd name="connsiteX2" fmla="*/ 492130 w 493163"/>
                <a:gd name="connsiteY2" fmla="*/ 543055 h 543055"/>
                <a:gd name="connsiteX3" fmla="*/ 0 w 493163"/>
                <a:gd name="connsiteY3" fmla="*/ 543055 h 543055"/>
                <a:gd name="connsiteX4" fmla="*/ 0 w 493163"/>
                <a:gd name="connsiteY4" fmla="*/ 15498 h 543055"/>
                <a:gd name="connsiteX0" fmla="*/ 0 w 493163"/>
                <a:gd name="connsiteY0" fmla="*/ 15498 h 561653"/>
                <a:gd name="connsiteX1" fmla="*/ 493163 w 493163"/>
                <a:gd name="connsiteY1" fmla="*/ 0 h 561653"/>
                <a:gd name="connsiteX2" fmla="*/ 492130 w 493163"/>
                <a:gd name="connsiteY2" fmla="*/ 561653 h 561653"/>
                <a:gd name="connsiteX3" fmla="*/ 0 w 493163"/>
                <a:gd name="connsiteY3" fmla="*/ 543055 h 561653"/>
                <a:gd name="connsiteX4" fmla="*/ 0 w 493163"/>
                <a:gd name="connsiteY4" fmla="*/ 15498 h 561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3163" h="561653">
                  <a:moveTo>
                    <a:pt x="0" y="15498"/>
                  </a:moveTo>
                  <a:lnTo>
                    <a:pt x="493163" y="0"/>
                  </a:lnTo>
                  <a:cubicBezTo>
                    <a:pt x="492819" y="181018"/>
                    <a:pt x="492474" y="380635"/>
                    <a:pt x="492130" y="561653"/>
                  </a:cubicBezTo>
                  <a:lnTo>
                    <a:pt x="0" y="543055"/>
                  </a:lnTo>
                  <a:lnTo>
                    <a:pt x="0" y="1549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51" name="Group 550">
              <a:extLst>
                <a:ext uri="{FF2B5EF4-FFF2-40B4-BE49-F238E27FC236}">
                  <a16:creationId xmlns:a16="http://schemas.microsoft.com/office/drawing/2014/main" id="{AD934AD2-3F20-9899-9B3C-332E20C77C1D}"/>
                </a:ext>
              </a:extLst>
            </p:cNvPr>
            <p:cNvGrpSpPr/>
            <p:nvPr/>
          </p:nvGrpSpPr>
          <p:grpSpPr>
            <a:xfrm>
              <a:off x="10025910" y="2122275"/>
              <a:ext cx="492130" cy="527557"/>
              <a:chOff x="10024877" y="2775722"/>
              <a:chExt cx="492130" cy="527557"/>
            </a:xfrm>
          </p:grpSpPr>
          <p:sp>
            <p:nvSpPr>
              <p:cNvPr id="552" name="Oval 551">
                <a:extLst>
                  <a:ext uri="{FF2B5EF4-FFF2-40B4-BE49-F238E27FC236}">
                    <a16:creationId xmlns:a16="http://schemas.microsoft.com/office/drawing/2014/main" id="{27E4BEDE-699E-89D7-AE29-7C2BA340833B}"/>
                  </a:ext>
                </a:extLst>
              </p:cNvPr>
              <p:cNvSpPr/>
              <p:nvPr/>
            </p:nvSpPr>
            <p:spPr>
              <a:xfrm>
                <a:off x="10024877" y="2775722"/>
                <a:ext cx="492130" cy="5275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3" name="Oval 552">
                <a:extLst>
                  <a:ext uri="{FF2B5EF4-FFF2-40B4-BE49-F238E27FC236}">
                    <a16:creationId xmlns:a16="http://schemas.microsoft.com/office/drawing/2014/main" id="{0598FA40-394A-E844-FCE4-F07BCCD2CA1A}"/>
                  </a:ext>
                </a:extLst>
              </p:cNvPr>
              <p:cNvSpPr/>
              <p:nvPr/>
            </p:nvSpPr>
            <p:spPr>
              <a:xfrm>
                <a:off x="10049484" y="2802100"/>
                <a:ext cx="442917" cy="474801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4" name="Oval 553">
                <a:extLst>
                  <a:ext uri="{FF2B5EF4-FFF2-40B4-BE49-F238E27FC236}">
                    <a16:creationId xmlns:a16="http://schemas.microsoft.com/office/drawing/2014/main" id="{75F8C5CB-F78A-CEEB-621A-46ACDAF5F7FB}"/>
                  </a:ext>
                </a:extLst>
              </p:cNvPr>
              <p:cNvSpPr/>
              <p:nvPr/>
            </p:nvSpPr>
            <p:spPr>
              <a:xfrm>
                <a:off x="10074090" y="2828478"/>
                <a:ext cx="393704" cy="422046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5" name="Oval 554">
                <a:extLst>
                  <a:ext uri="{FF2B5EF4-FFF2-40B4-BE49-F238E27FC236}">
                    <a16:creationId xmlns:a16="http://schemas.microsoft.com/office/drawing/2014/main" id="{074AE893-088C-461C-E6CE-B717154412D2}"/>
                  </a:ext>
                </a:extLst>
              </p:cNvPr>
              <p:cNvSpPr/>
              <p:nvPr/>
            </p:nvSpPr>
            <p:spPr>
              <a:xfrm>
                <a:off x="10098696" y="2854855"/>
                <a:ext cx="344491" cy="36929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Oval 555">
                <a:extLst>
                  <a:ext uri="{FF2B5EF4-FFF2-40B4-BE49-F238E27FC236}">
                    <a16:creationId xmlns:a16="http://schemas.microsoft.com/office/drawing/2014/main" id="{E3032672-B60C-C48B-2C4E-9AC63B6EF150}"/>
                  </a:ext>
                </a:extLst>
              </p:cNvPr>
              <p:cNvSpPr/>
              <p:nvPr/>
            </p:nvSpPr>
            <p:spPr>
              <a:xfrm>
                <a:off x="10123303" y="2881233"/>
                <a:ext cx="295278" cy="316534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7" name="Oval 556">
                <a:extLst>
                  <a:ext uri="{FF2B5EF4-FFF2-40B4-BE49-F238E27FC236}">
                    <a16:creationId xmlns:a16="http://schemas.microsoft.com/office/drawing/2014/main" id="{AF7FE339-7D01-0A87-05FB-1452A48922CB}"/>
                  </a:ext>
                </a:extLst>
              </p:cNvPr>
              <p:cNvSpPr/>
              <p:nvPr/>
            </p:nvSpPr>
            <p:spPr>
              <a:xfrm>
                <a:off x="10147910" y="2907611"/>
                <a:ext cx="246065" cy="263779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8" name="Oval 557">
                <a:extLst>
                  <a:ext uri="{FF2B5EF4-FFF2-40B4-BE49-F238E27FC236}">
                    <a16:creationId xmlns:a16="http://schemas.microsoft.com/office/drawing/2014/main" id="{4E63FE3B-119E-EC1E-4EAD-1AB44F6F8A4D}"/>
                  </a:ext>
                </a:extLst>
              </p:cNvPr>
              <p:cNvSpPr/>
              <p:nvPr/>
            </p:nvSpPr>
            <p:spPr>
              <a:xfrm>
                <a:off x="10172516" y="2933989"/>
                <a:ext cx="196852" cy="21102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9" name="Oval 558">
                <a:extLst>
                  <a:ext uri="{FF2B5EF4-FFF2-40B4-BE49-F238E27FC236}">
                    <a16:creationId xmlns:a16="http://schemas.microsoft.com/office/drawing/2014/main" id="{C31D6665-18C2-61EC-26CE-95C80E2223DF}"/>
                  </a:ext>
                </a:extLst>
              </p:cNvPr>
              <p:cNvSpPr/>
              <p:nvPr/>
            </p:nvSpPr>
            <p:spPr>
              <a:xfrm>
                <a:off x="10197123" y="2960367"/>
                <a:ext cx="147639" cy="158267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0" name="Oval 559">
                <a:extLst>
                  <a:ext uri="{FF2B5EF4-FFF2-40B4-BE49-F238E27FC236}">
                    <a16:creationId xmlns:a16="http://schemas.microsoft.com/office/drawing/2014/main" id="{B22B6C9D-B840-ED13-6501-1A100FABE044}"/>
                  </a:ext>
                </a:extLst>
              </p:cNvPr>
              <p:cNvSpPr/>
              <p:nvPr/>
            </p:nvSpPr>
            <p:spPr>
              <a:xfrm>
                <a:off x="10221729" y="2986745"/>
                <a:ext cx="98426" cy="105511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1" name="Oval 560">
                <a:extLst>
                  <a:ext uri="{FF2B5EF4-FFF2-40B4-BE49-F238E27FC236}">
                    <a16:creationId xmlns:a16="http://schemas.microsoft.com/office/drawing/2014/main" id="{CD06D663-83A3-C126-DE1F-727786A502B2}"/>
                  </a:ext>
                </a:extLst>
              </p:cNvPr>
              <p:cNvSpPr/>
              <p:nvPr/>
            </p:nvSpPr>
            <p:spPr>
              <a:xfrm>
                <a:off x="10246336" y="3013123"/>
                <a:ext cx="49213" cy="52756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62" name="Group 561">
            <a:extLst>
              <a:ext uri="{FF2B5EF4-FFF2-40B4-BE49-F238E27FC236}">
                <a16:creationId xmlns:a16="http://schemas.microsoft.com/office/drawing/2014/main" id="{6A1A9F0E-B7A3-AA87-48DD-0AF0E66C0BA7}"/>
              </a:ext>
            </a:extLst>
          </p:cNvPr>
          <p:cNvGrpSpPr/>
          <p:nvPr/>
        </p:nvGrpSpPr>
        <p:grpSpPr>
          <a:xfrm>
            <a:off x="6350376" y="5630252"/>
            <a:ext cx="595458" cy="685800"/>
            <a:chOff x="8606324" y="2333298"/>
            <a:chExt cx="595458" cy="685800"/>
          </a:xfrm>
        </p:grpSpPr>
        <p:sp>
          <p:nvSpPr>
            <p:cNvPr id="563" name="Rectangle 194">
              <a:extLst>
                <a:ext uri="{FF2B5EF4-FFF2-40B4-BE49-F238E27FC236}">
                  <a16:creationId xmlns:a16="http://schemas.microsoft.com/office/drawing/2014/main" id="{5FA2237E-79A2-14D8-2C57-2C6D7EB6FD5A}"/>
                </a:ext>
              </a:extLst>
            </p:cNvPr>
            <p:cNvSpPr/>
            <p:nvPr/>
          </p:nvSpPr>
          <p:spPr>
            <a:xfrm rot="10800000">
              <a:off x="8606324" y="2333298"/>
              <a:ext cx="595458" cy="685800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4" name="Straight Connector 563">
              <a:extLst>
                <a:ext uri="{FF2B5EF4-FFF2-40B4-BE49-F238E27FC236}">
                  <a16:creationId xmlns:a16="http://schemas.microsoft.com/office/drawing/2014/main" id="{8D19232F-7017-4163-1365-ECF9FB74D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76884" y="2479718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5" name="Group 564">
              <a:extLst>
                <a:ext uri="{FF2B5EF4-FFF2-40B4-BE49-F238E27FC236}">
                  <a16:creationId xmlns:a16="http://schemas.microsoft.com/office/drawing/2014/main" id="{8AE1C78B-D8F1-BFC7-D7F7-3380BB5326AF}"/>
                </a:ext>
              </a:extLst>
            </p:cNvPr>
            <p:cNvGrpSpPr/>
            <p:nvPr/>
          </p:nvGrpSpPr>
          <p:grpSpPr>
            <a:xfrm>
              <a:off x="8662173" y="2394585"/>
              <a:ext cx="492131" cy="565365"/>
              <a:chOff x="9305708" y="2394585"/>
              <a:chExt cx="492131" cy="565365"/>
            </a:xfrm>
          </p:grpSpPr>
          <p:cxnSp>
            <p:nvCxnSpPr>
              <p:cNvPr id="571" name="Straight Connector 570">
                <a:extLst>
                  <a:ext uri="{FF2B5EF4-FFF2-40B4-BE49-F238E27FC236}">
                    <a16:creationId xmlns:a16="http://schemas.microsoft.com/office/drawing/2014/main" id="{FAEE71FC-3FA9-0751-2ACC-D35A197B1E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10919" y="2394585"/>
                <a:ext cx="365529" cy="54208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2" name="Straight Connector 571">
                <a:extLst>
                  <a:ext uri="{FF2B5EF4-FFF2-40B4-BE49-F238E27FC236}">
                    <a16:creationId xmlns:a16="http://schemas.microsoft.com/office/drawing/2014/main" id="{44E83FFA-D978-7096-2F05-6B68D33738F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53622" y="2394585"/>
                <a:ext cx="369125" cy="54430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3" name="Straight Connector 572">
                <a:extLst>
                  <a:ext uri="{FF2B5EF4-FFF2-40B4-BE49-F238E27FC236}">
                    <a16:creationId xmlns:a16="http://schemas.microsoft.com/office/drawing/2014/main" id="{8909C230-047D-FE8C-1F98-0B6E9AC70A1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99210" y="2398655"/>
                <a:ext cx="367254" cy="54261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4" name="Straight Connector 573">
                <a:extLst>
                  <a:ext uri="{FF2B5EF4-FFF2-40B4-BE49-F238E27FC236}">
                    <a16:creationId xmlns:a16="http://schemas.microsoft.com/office/drawing/2014/main" id="{3466E313-36D4-E699-074C-459CD4D91BC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41913" y="2426213"/>
                <a:ext cx="355926" cy="51727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5" name="Straight Connector 574">
                <a:extLst>
                  <a:ext uri="{FF2B5EF4-FFF2-40B4-BE49-F238E27FC236}">
                    <a16:creationId xmlns:a16="http://schemas.microsoft.com/office/drawing/2014/main" id="{040C8819-BFAC-5EA7-EFB5-16F39B301B9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90236" y="2493739"/>
                <a:ext cx="307603" cy="45226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6" name="Straight Connector 575">
                <a:extLst>
                  <a:ext uri="{FF2B5EF4-FFF2-40B4-BE49-F238E27FC236}">
                    <a16:creationId xmlns:a16="http://schemas.microsoft.com/office/drawing/2014/main" id="{B57461BC-BC02-8BE8-57F3-9693741FBA9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267" y="2559058"/>
                <a:ext cx="260572" cy="38939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7" name="Straight Connector 576">
                <a:extLst>
                  <a:ext uri="{FF2B5EF4-FFF2-40B4-BE49-F238E27FC236}">
                    <a16:creationId xmlns:a16="http://schemas.microsoft.com/office/drawing/2014/main" id="{D4C36063-4342-FFE2-8686-4D19F30AC2B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81412" y="2628789"/>
                <a:ext cx="216427" cy="32196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8" name="Straight Connector 577">
                <a:extLst>
                  <a:ext uri="{FF2B5EF4-FFF2-40B4-BE49-F238E27FC236}">
                    <a16:creationId xmlns:a16="http://schemas.microsoft.com/office/drawing/2014/main" id="{AFEE67D0-25A2-FCEC-77EE-1CF342C45AC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624116" y="2698522"/>
                <a:ext cx="173723" cy="25445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9" name="Straight Connector 578">
                <a:extLst>
                  <a:ext uri="{FF2B5EF4-FFF2-40B4-BE49-F238E27FC236}">
                    <a16:creationId xmlns:a16="http://schemas.microsoft.com/office/drawing/2014/main" id="{00C85680-0BC2-4333-9CE0-E86DDAF28BF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672240" y="2763840"/>
                <a:ext cx="125599" cy="18555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0" name="Straight Connector 579">
                <a:extLst>
                  <a:ext uri="{FF2B5EF4-FFF2-40B4-BE49-F238E27FC236}">
                    <a16:creationId xmlns:a16="http://schemas.microsoft.com/office/drawing/2014/main" id="{84308D6D-BB6A-3DFE-7B37-AC222417C54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713861" y="2833571"/>
                <a:ext cx="83978" cy="12408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1" name="Straight Connector 580">
                <a:extLst>
                  <a:ext uri="{FF2B5EF4-FFF2-40B4-BE49-F238E27FC236}">
                    <a16:creationId xmlns:a16="http://schemas.microsoft.com/office/drawing/2014/main" id="{BF6C7148-E95F-8163-840A-813A606678B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758008" y="2898890"/>
                <a:ext cx="39831" cy="6106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2" name="Straight Connector 581">
                <a:extLst>
                  <a:ext uri="{FF2B5EF4-FFF2-40B4-BE49-F238E27FC236}">
                    <a16:creationId xmlns:a16="http://schemas.microsoft.com/office/drawing/2014/main" id="{54B6D1D5-966D-F1D2-CEB5-20B08CE8E1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15275"/>
                <a:ext cx="35206" cy="5201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3" name="Straight Connector 582">
                <a:extLst>
                  <a:ext uri="{FF2B5EF4-FFF2-40B4-BE49-F238E27FC236}">
                    <a16:creationId xmlns:a16="http://schemas.microsoft.com/office/drawing/2014/main" id="{D2F7A098-546F-840D-FFFB-E7D7E9DE20C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8" y="2413382"/>
                <a:ext cx="83684" cy="12364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4" name="Straight Connector 583">
                <a:extLst>
                  <a:ext uri="{FF2B5EF4-FFF2-40B4-BE49-F238E27FC236}">
                    <a16:creationId xmlns:a16="http://schemas.microsoft.com/office/drawing/2014/main" id="{BC4A280F-F3DF-09F2-5E07-BDFFE1A13BC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11549"/>
                <a:ext cx="130623" cy="19300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5" name="Straight Connector 584">
                <a:extLst>
                  <a:ext uri="{FF2B5EF4-FFF2-40B4-BE49-F238E27FC236}">
                    <a16:creationId xmlns:a16="http://schemas.microsoft.com/office/drawing/2014/main" id="{09C730FB-D86E-1936-8F45-3272DC75E9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09655"/>
                <a:ext cx="179100" cy="26242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6" name="Straight Connector 585">
                <a:extLst>
                  <a:ext uri="{FF2B5EF4-FFF2-40B4-BE49-F238E27FC236}">
                    <a16:creationId xmlns:a16="http://schemas.microsoft.com/office/drawing/2014/main" id="{121DEC69-1A1C-90A4-F1F5-E7A370EAEFC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07822"/>
                <a:ext cx="226043" cy="33396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Straight Connector 586">
                <a:extLst>
                  <a:ext uri="{FF2B5EF4-FFF2-40B4-BE49-F238E27FC236}">
                    <a16:creationId xmlns:a16="http://schemas.microsoft.com/office/drawing/2014/main" id="{65EE1AF5-C963-22EA-C85B-AEDF53E3EC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05989"/>
                <a:ext cx="272985" cy="40332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Straight Connector 587">
                <a:extLst>
                  <a:ext uri="{FF2B5EF4-FFF2-40B4-BE49-F238E27FC236}">
                    <a16:creationId xmlns:a16="http://schemas.microsoft.com/office/drawing/2014/main" id="{26972E58-F0F9-DFDC-4BD1-623BB75145F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04215"/>
                <a:ext cx="318393" cy="47262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6" name="Group 565">
              <a:extLst>
                <a:ext uri="{FF2B5EF4-FFF2-40B4-BE49-F238E27FC236}">
                  <a16:creationId xmlns:a16="http://schemas.microsoft.com/office/drawing/2014/main" id="{51C26925-E0A0-ABD6-AA9C-DB919E0ACA96}"/>
                </a:ext>
              </a:extLst>
            </p:cNvPr>
            <p:cNvGrpSpPr/>
            <p:nvPr/>
          </p:nvGrpSpPr>
          <p:grpSpPr>
            <a:xfrm>
              <a:off x="8662160" y="2394585"/>
              <a:ext cx="492131" cy="564594"/>
              <a:chOff x="9305708" y="2397430"/>
              <a:chExt cx="492131" cy="564594"/>
            </a:xfrm>
          </p:grpSpPr>
          <p:cxnSp>
            <p:nvCxnSpPr>
              <p:cNvPr id="567" name="Straight Connector 566">
                <a:extLst>
                  <a:ext uri="{FF2B5EF4-FFF2-40B4-BE49-F238E27FC236}">
                    <a16:creationId xmlns:a16="http://schemas.microsoft.com/office/drawing/2014/main" id="{C96C5AF2-D6E7-9D1C-260F-98FDB14E08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10919" y="2936667"/>
                <a:ext cx="486919" cy="2535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Straight Connector 567">
                <a:extLst>
                  <a:ext uri="{FF2B5EF4-FFF2-40B4-BE49-F238E27FC236}">
                    <a16:creationId xmlns:a16="http://schemas.microsoft.com/office/drawing/2014/main" id="{D721367D-B56D-8332-0762-87190E147D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797838" y="2397430"/>
                <a:ext cx="1" cy="56459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Straight Connector 568">
                <a:extLst>
                  <a:ext uri="{FF2B5EF4-FFF2-40B4-BE49-F238E27FC236}">
                    <a16:creationId xmlns:a16="http://schemas.microsoft.com/office/drawing/2014/main" id="{FABB209D-6033-7473-BE1D-00E79ADECB7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8" y="2397430"/>
                <a:ext cx="492131" cy="1922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0" name="Straight Connector 569">
                <a:extLst>
                  <a:ext uri="{FF2B5EF4-FFF2-40B4-BE49-F238E27FC236}">
                    <a16:creationId xmlns:a16="http://schemas.microsoft.com/office/drawing/2014/main" id="{56A4E081-00C8-D671-A52A-D2BBCEF209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05708" y="2416650"/>
                <a:ext cx="5211" cy="52001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9" name="Group 588">
            <a:extLst>
              <a:ext uri="{FF2B5EF4-FFF2-40B4-BE49-F238E27FC236}">
                <a16:creationId xmlns:a16="http://schemas.microsoft.com/office/drawing/2014/main" id="{96D9537C-CE22-6958-E643-CAB87B93F051}"/>
              </a:ext>
            </a:extLst>
          </p:cNvPr>
          <p:cNvGrpSpPr/>
          <p:nvPr/>
        </p:nvGrpSpPr>
        <p:grpSpPr>
          <a:xfrm flipH="1">
            <a:off x="5070884" y="5630252"/>
            <a:ext cx="595458" cy="685800"/>
            <a:chOff x="8606324" y="2333298"/>
            <a:chExt cx="595458" cy="685800"/>
          </a:xfrm>
        </p:grpSpPr>
        <p:sp>
          <p:nvSpPr>
            <p:cNvPr id="590" name="Rectangle 194">
              <a:extLst>
                <a:ext uri="{FF2B5EF4-FFF2-40B4-BE49-F238E27FC236}">
                  <a16:creationId xmlns:a16="http://schemas.microsoft.com/office/drawing/2014/main" id="{473C55D4-266B-2039-149C-6A14FC40F827}"/>
                </a:ext>
              </a:extLst>
            </p:cNvPr>
            <p:cNvSpPr/>
            <p:nvPr/>
          </p:nvSpPr>
          <p:spPr>
            <a:xfrm rot="10800000">
              <a:off x="8606324" y="2333298"/>
              <a:ext cx="595458" cy="685800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1" name="Straight Connector 590">
              <a:extLst>
                <a:ext uri="{FF2B5EF4-FFF2-40B4-BE49-F238E27FC236}">
                  <a16:creationId xmlns:a16="http://schemas.microsoft.com/office/drawing/2014/main" id="{C896CC1D-498E-2AB8-0121-5E1FF4693B9A}"/>
                </a:ext>
              </a:extLst>
            </p:cNvPr>
            <p:cNvCxnSpPr>
              <a:cxnSpLocks/>
            </p:cNvCxnSpPr>
            <p:nvPr/>
          </p:nvCxnSpPr>
          <p:spPr>
            <a:xfrm>
              <a:off x="8776884" y="2479718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2" name="Group 591">
              <a:extLst>
                <a:ext uri="{FF2B5EF4-FFF2-40B4-BE49-F238E27FC236}">
                  <a16:creationId xmlns:a16="http://schemas.microsoft.com/office/drawing/2014/main" id="{69585871-0BB7-0F27-28CA-2EFBE062C5A9}"/>
                </a:ext>
              </a:extLst>
            </p:cNvPr>
            <p:cNvGrpSpPr/>
            <p:nvPr/>
          </p:nvGrpSpPr>
          <p:grpSpPr>
            <a:xfrm>
              <a:off x="8662173" y="2394585"/>
              <a:ext cx="492131" cy="565365"/>
              <a:chOff x="9305708" y="2394585"/>
              <a:chExt cx="492131" cy="565365"/>
            </a:xfrm>
          </p:grpSpPr>
          <p:cxnSp>
            <p:nvCxnSpPr>
              <p:cNvPr id="598" name="Straight Connector 597">
                <a:extLst>
                  <a:ext uri="{FF2B5EF4-FFF2-40B4-BE49-F238E27FC236}">
                    <a16:creationId xmlns:a16="http://schemas.microsoft.com/office/drawing/2014/main" id="{D63951AE-5B42-3E8F-39C2-4EB75AF6AB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10919" y="2394585"/>
                <a:ext cx="365529" cy="542082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9" name="Straight Connector 598">
                <a:extLst>
                  <a:ext uri="{FF2B5EF4-FFF2-40B4-BE49-F238E27FC236}">
                    <a16:creationId xmlns:a16="http://schemas.microsoft.com/office/drawing/2014/main" id="{B89AD04A-E2FB-8E0E-1D36-852C027D479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53622" y="2394585"/>
                <a:ext cx="369125" cy="54430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Straight Connector 599">
                <a:extLst>
                  <a:ext uri="{FF2B5EF4-FFF2-40B4-BE49-F238E27FC236}">
                    <a16:creationId xmlns:a16="http://schemas.microsoft.com/office/drawing/2014/main" id="{04F7746D-ABC4-B9A0-34B3-A60951317F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99210" y="2398655"/>
                <a:ext cx="367254" cy="54261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1" name="Straight Connector 600">
                <a:extLst>
                  <a:ext uri="{FF2B5EF4-FFF2-40B4-BE49-F238E27FC236}">
                    <a16:creationId xmlns:a16="http://schemas.microsoft.com/office/drawing/2014/main" id="{D4C5B1C9-6DE2-069F-63ED-E3DAECF325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41913" y="2426213"/>
                <a:ext cx="355926" cy="51727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2" name="Straight Connector 601">
                <a:extLst>
                  <a:ext uri="{FF2B5EF4-FFF2-40B4-BE49-F238E27FC236}">
                    <a16:creationId xmlns:a16="http://schemas.microsoft.com/office/drawing/2014/main" id="{4FB577CE-D15C-3283-8A45-186A19D1504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490236" y="2493739"/>
                <a:ext cx="307603" cy="45226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3" name="Straight Connector 602">
                <a:extLst>
                  <a:ext uri="{FF2B5EF4-FFF2-40B4-BE49-F238E27FC236}">
                    <a16:creationId xmlns:a16="http://schemas.microsoft.com/office/drawing/2014/main" id="{F5DB339A-B04B-96F3-1DDC-674C7852C8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37267" y="2559058"/>
                <a:ext cx="260572" cy="38939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4" name="Straight Connector 603">
                <a:extLst>
                  <a:ext uri="{FF2B5EF4-FFF2-40B4-BE49-F238E27FC236}">
                    <a16:creationId xmlns:a16="http://schemas.microsoft.com/office/drawing/2014/main" id="{60226235-A35E-7031-67C1-075174B017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81412" y="2628789"/>
                <a:ext cx="216427" cy="32196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5" name="Straight Connector 604">
                <a:extLst>
                  <a:ext uri="{FF2B5EF4-FFF2-40B4-BE49-F238E27FC236}">
                    <a16:creationId xmlns:a16="http://schemas.microsoft.com/office/drawing/2014/main" id="{2B5FC7A7-B101-D9EF-88B8-3EF41DBBD9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624116" y="2698522"/>
                <a:ext cx="173723" cy="25445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6" name="Straight Connector 605">
                <a:extLst>
                  <a:ext uri="{FF2B5EF4-FFF2-40B4-BE49-F238E27FC236}">
                    <a16:creationId xmlns:a16="http://schemas.microsoft.com/office/drawing/2014/main" id="{967F884B-6D47-D0A6-F6E2-FE3B2BA63E4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672240" y="2763840"/>
                <a:ext cx="125599" cy="18555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7" name="Straight Connector 606">
                <a:extLst>
                  <a:ext uri="{FF2B5EF4-FFF2-40B4-BE49-F238E27FC236}">
                    <a16:creationId xmlns:a16="http://schemas.microsoft.com/office/drawing/2014/main" id="{ECB0A94E-C3FF-6C96-1B44-252B1B1DE14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713861" y="2833571"/>
                <a:ext cx="83978" cy="12408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8" name="Straight Connector 607">
                <a:extLst>
                  <a:ext uri="{FF2B5EF4-FFF2-40B4-BE49-F238E27FC236}">
                    <a16:creationId xmlns:a16="http://schemas.microsoft.com/office/drawing/2014/main" id="{FB46A385-367B-7260-CA5A-8C20DF5252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758008" y="2898890"/>
                <a:ext cx="39831" cy="6106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9" name="Straight Connector 608">
                <a:extLst>
                  <a:ext uri="{FF2B5EF4-FFF2-40B4-BE49-F238E27FC236}">
                    <a16:creationId xmlns:a16="http://schemas.microsoft.com/office/drawing/2014/main" id="{8643B540-DB3A-A999-8DFD-38D82392F28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15275"/>
                <a:ext cx="35206" cy="5201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0" name="Straight Connector 609">
                <a:extLst>
                  <a:ext uri="{FF2B5EF4-FFF2-40B4-BE49-F238E27FC236}">
                    <a16:creationId xmlns:a16="http://schemas.microsoft.com/office/drawing/2014/main" id="{EEC455F6-8D93-10BA-3DBD-51879CAD124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8" y="2413382"/>
                <a:ext cx="83684" cy="12364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1" name="Straight Connector 610">
                <a:extLst>
                  <a:ext uri="{FF2B5EF4-FFF2-40B4-BE49-F238E27FC236}">
                    <a16:creationId xmlns:a16="http://schemas.microsoft.com/office/drawing/2014/main" id="{D0968D6F-938C-1FF8-5C67-0A16F747B7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11549"/>
                <a:ext cx="130623" cy="19300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2" name="Straight Connector 611">
                <a:extLst>
                  <a:ext uri="{FF2B5EF4-FFF2-40B4-BE49-F238E27FC236}">
                    <a16:creationId xmlns:a16="http://schemas.microsoft.com/office/drawing/2014/main" id="{4567BA9C-7418-AE5A-E3F3-FB66B30A07A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09655"/>
                <a:ext cx="179100" cy="26242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3" name="Straight Connector 612">
                <a:extLst>
                  <a:ext uri="{FF2B5EF4-FFF2-40B4-BE49-F238E27FC236}">
                    <a16:creationId xmlns:a16="http://schemas.microsoft.com/office/drawing/2014/main" id="{05CB3E63-BA8E-4B14-B1AE-2AB72FCDBB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07822"/>
                <a:ext cx="226043" cy="33396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4" name="Straight Connector 613">
                <a:extLst>
                  <a:ext uri="{FF2B5EF4-FFF2-40B4-BE49-F238E27FC236}">
                    <a16:creationId xmlns:a16="http://schemas.microsoft.com/office/drawing/2014/main" id="{CD8B3072-72E6-3B8E-1449-935AE871AC7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05989"/>
                <a:ext cx="272985" cy="40332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>
                <a:extLst>
                  <a:ext uri="{FF2B5EF4-FFF2-40B4-BE49-F238E27FC236}">
                    <a16:creationId xmlns:a16="http://schemas.microsoft.com/office/drawing/2014/main" id="{71E0FBA4-49BC-9BAA-4F02-261A92C8EC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9" y="2404215"/>
                <a:ext cx="318393" cy="47262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3" name="Group 592">
              <a:extLst>
                <a:ext uri="{FF2B5EF4-FFF2-40B4-BE49-F238E27FC236}">
                  <a16:creationId xmlns:a16="http://schemas.microsoft.com/office/drawing/2014/main" id="{555237FA-62DB-CF97-5F77-C82BDF254012}"/>
                </a:ext>
              </a:extLst>
            </p:cNvPr>
            <p:cNvGrpSpPr/>
            <p:nvPr/>
          </p:nvGrpSpPr>
          <p:grpSpPr>
            <a:xfrm>
              <a:off x="8662160" y="2394585"/>
              <a:ext cx="492131" cy="564594"/>
              <a:chOff x="9305708" y="2397430"/>
              <a:chExt cx="492131" cy="564594"/>
            </a:xfrm>
          </p:grpSpPr>
          <p:cxnSp>
            <p:nvCxnSpPr>
              <p:cNvPr id="594" name="Straight Connector 593">
                <a:extLst>
                  <a:ext uri="{FF2B5EF4-FFF2-40B4-BE49-F238E27FC236}">
                    <a16:creationId xmlns:a16="http://schemas.microsoft.com/office/drawing/2014/main" id="{A0F5CC55-649E-84C5-EBE8-FE87458E1B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10919" y="2936667"/>
                <a:ext cx="486919" cy="2535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5" name="Straight Connector 594">
                <a:extLst>
                  <a:ext uri="{FF2B5EF4-FFF2-40B4-BE49-F238E27FC236}">
                    <a16:creationId xmlns:a16="http://schemas.microsoft.com/office/drawing/2014/main" id="{515BE73B-A58C-D19E-CB51-39A53519A9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797838" y="2397430"/>
                <a:ext cx="1" cy="564594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6" name="Straight Connector 595">
                <a:extLst>
                  <a:ext uri="{FF2B5EF4-FFF2-40B4-BE49-F238E27FC236}">
                    <a16:creationId xmlns:a16="http://schemas.microsoft.com/office/drawing/2014/main" id="{17ABE10A-985D-C87F-3A23-4E2F144ED1B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708" y="2397430"/>
                <a:ext cx="492131" cy="19220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7" name="Straight Connector 596">
                <a:extLst>
                  <a:ext uri="{FF2B5EF4-FFF2-40B4-BE49-F238E27FC236}">
                    <a16:creationId xmlns:a16="http://schemas.microsoft.com/office/drawing/2014/main" id="{ADC39992-F3D3-E522-8FE8-61089CEF90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05708" y="2416650"/>
                <a:ext cx="5211" cy="52001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6" name="Group 615">
            <a:extLst>
              <a:ext uri="{FF2B5EF4-FFF2-40B4-BE49-F238E27FC236}">
                <a16:creationId xmlns:a16="http://schemas.microsoft.com/office/drawing/2014/main" id="{5346C3EB-47C0-D3FC-879B-28FDF309A104}"/>
              </a:ext>
            </a:extLst>
          </p:cNvPr>
          <p:cNvGrpSpPr/>
          <p:nvPr/>
        </p:nvGrpSpPr>
        <p:grpSpPr>
          <a:xfrm flipH="1">
            <a:off x="5711044" y="5630252"/>
            <a:ext cx="595458" cy="685800"/>
            <a:chOff x="9974168" y="2043156"/>
            <a:chExt cx="595458" cy="685800"/>
          </a:xfrm>
        </p:grpSpPr>
        <p:sp>
          <p:nvSpPr>
            <p:cNvPr id="617" name="Rectangle 194">
              <a:extLst>
                <a:ext uri="{FF2B5EF4-FFF2-40B4-BE49-F238E27FC236}">
                  <a16:creationId xmlns:a16="http://schemas.microsoft.com/office/drawing/2014/main" id="{FA883B60-3406-53AF-D0FC-AFAC43CBDB4E}"/>
                </a:ext>
              </a:extLst>
            </p:cNvPr>
            <p:cNvSpPr/>
            <p:nvPr/>
          </p:nvSpPr>
          <p:spPr>
            <a:xfrm rot="10800000">
              <a:off x="9974168" y="2043156"/>
              <a:ext cx="595458" cy="685800"/>
            </a:xfrm>
            <a:custGeom>
              <a:avLst/>
              <a:gdLst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85800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58852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0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73931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  <a:gd name="connsiteX0" fmla="*/ 0 w 365760"/>
                <a:gd name="connsiteY0" fmla="*/ 0 h 685800"/>
                <a:gd name="connsiteX1" fmla="*/ 365760 w 365760"/>
                <a:gd name="connsiteY1" fmla="*/ 31129 h 685800"/>
                <a:gd name="connsiteX2" fmla="*/ 365760 w 365760"/>
                <a:gd name="connsiteY2" fmla="*/ 662454 h 685800"/>
                <a:gd name="connsiteX3" fmla="*/ 0 w 365760"/>
                <a:gd name="connsiteY3" fmla="*/ 685800 h 685800"/>
                <a:gd name="connsiteX4" fmla="*/ 0 w 365760"/>
                <a:gd name="connsiteY4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" h="685800">
                  <a:moveTo>
                    <a:pt x="0" y="0"/>
                  </a:moveTo>
                  <a:lnTo>
                    <a:pt x="365760" y="31129"/>
                  </a:lnTo>
                  <a:lnTo>
                    <a:pt x="365760" y="662454"/>
                  </a:lnTo>
                  <a:lnTo>
                    <a:pt x="0" y="685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Rectangle 5">
              <a:extLst>
                <a:ext uri="{FF2B5EF4-FFF2-40B4-BE49-F238E27FC236}">
                  <a16:creationId xmlns:a16="http://schemas.microsoft.com/office/drawing/2014/main" id="{E36DC5F7-19DA-F736-7B56-381DBDC4E78E}"/>
                </a:ext>
              </a:extLst>
            </p:cNvPr>
            <p:cNvSpPr/>
            <p:nvPr/>
          </p:nvSpPr>
          <p:spPr>
            <a:xfrm>
              <a:off x="10024877" y="2105228"/>
              <a:ext cx="493163" cy="561653"/>
            </a:xfrm>
            <a:custGeom>
              <a:avLst/>
              <a:gdLst>
                <a:gd name="connsiteX0" fmla="*/ 0 w 492130"/>
                <a:gd name="connsiteY0" fmla="*/ 0 h 527557"/>
                <a:gd name="connsiteX1" fmla="*/ 492130 w 492130"/>
                <a:gd name="connsiteY1" fmla="*/ 0 h 527557"/>
                <a:gd name="connsiteX2" fmla="*/ 492130 w 492130"/>
                <a:gd name="connsiteY2" fmla="*/ 527557 h 527557"/>
                <a:gd name="connsiteX3" fmla="*/ 0 w 492130"/>
                <a:gd name="connsiteY3" fmla="*/ 527557 h 527557"/>
                <a:gd name="connsiteX4" fmla="*/ 0 w 492130"/>
                <a:gd name="connsiteY4" fmla="*/ 0 h 527557"/>
                <a:gd name="connsiteX0" fmla="*/ 0 w 493163"/>
                <a:gd name="connsiteY0" fmla="*/ 15498 h 543055"/>
                <a:gd name="connsiteX1" fmla="*/ 493163 w 493163"/>
                <a:gd name="connsiteY1" fmla="*/ 0 h 543055"/>
                <a:gd name="connsiteX2" fmla="*/ 492130 w 493163"/>
                <a:gd name="connsiteY2" fmla="*/ 543055 h 543055"/>
                <a:gd name="connsiteX3" fmla="*/ 0 w 493163"/>
                <a:gd name="connsiteY3" fmla="*/ 543055 h 543055"/>
                <a:gd name="connsiteX4" fmla="*/ 0 w 493163"/>
                <a:gd name="connsiteY4" fmla="*/ 15498 h 543055"/>
                <a:gd name="connsiteX0" fmla="*/ 0 w 493163"/>
                <a:gd name="connsiteY0" fmla="*/ 15498 h 561653"/>
                <a:gd name="connsiteX1" fmla="*/ 493163 w 493163"/>
                <a:gd name="connsiteY1" fmla="*/ 0 h 561653"/>
                <a:gd name="connsiteX2" fmla="*/ 492130 w 493163"/>
                <a:gd name="connsiteY2" fmla="*/ 561653 h 561653"/>
                <a:gd name="connsiteX3" fmla="*/ 0 w 493163"/>
                <a:gd name="connsiteY3" fmla="*/ 543055 h 561653"/>
                <a:gd name="connsiteX4" fmla="*/ 0 w 493163"/>
                <a:gd name="connsiteY4" fmla="*/ 15498 h 561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3163" h="561653">
                  <a:moveTo>
                    <a:pt x="0" y="15498"/>
                  </a:moveTo>
                  <a:lnTo>
                    <a:pt x="493163" y="0"/>
                  </a:lnTo>
                  <a:cubicBezTo>
                    <a:pt x="492819" y="181018"/>
                    <a:pt x="492474" y="380635"/>
                    <a:pt x="492130" y="561653"/>
                  </a:cubicBezTo>
                  <a:lnTo>
                    <a:pt x="0" y="543055"/>
                  </a:lnTo>
                  <a:lnTo>
                    <a:pt x="0" y="1549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19" name="Group 618">
              <a:extLst>
                <a:ext uri="{FF2B5EF4-FFF2-40B4-BE49-F238E27FC236}">
                  <a16:creationId xmlns:a16="http://schemas.microsoft.com/office/drawing/2014/main" id="{642B2C01-761E-7C1A-4894-A4AB63CBF4A2}"/>
                </a:ext>
              </a:extLst>
            </p:cNvPr>
            <p:cNvGrpSpPr/>
            <p:nvPr/>
          </p:nvGrpSpPr>
          <p:grpSpPr>
            <a:xfrm>
              <a:off x="10025910" y="2122275"/>
              <a:ext cx="492130" cy="527557"/>
              <a:chOff x="10024877" y="2775722"/>
              <a:chExt cx="492130" cy="527557"/>
            </a:xfrm>
          </p:grpSpPr>
          <p:sp>
            <p:nvSpPr>
              <p:cNvPr id="620" name="Oval 619">
                <a:extLst>
                  <a:ext uri="{FF2B5EF4-FFF2-40B4-BE49-F238E27FC236}">
                    <a16:creationId xmlns:a16="http://schemas.microsoft.com/office/drawing/2014/main" id="{5D5327E9-FB8D-F0A7-F5F4-C42AF14F6093}"/>
                  </a:ext>
                </a:extLst>
              </p:cNvPr>
              <p:cNvSpPr/>
              <p:nvPr/>
            </p:nvSpPr>
            <p:spPr>
              <a:xfrm>
                <a:off x="10024877" y="2775722"/>
                <a:ext cx="492130" cy="5275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1" name="Oval 620">
                <a:extLst>
                  <a:ext uri="{FF2B5EF4-FFF2-40B4-BE49-F238E27FC236}">
                    <a16:creationId xmlns:a16="http://schemas.microsoft.com/office/drawing/2014/main" id="{1AC85580-9FCE-BD62-BC29-109FD2F63BF2}"/>
                  </a:ext>
                </a:extLst>
              </p:cNvPr>
              <p:cNvSpPr/>
              <p:nvPr/>
            </p:nvSpPr>
            <p:spPr>
              <a:xfrm>
                <a:off x="10049484" y="2802100"/>
                <a:ext cx="442917" cy="474801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2" name="Oval 621">
                <a:extLst>
                  <a:ext uri="{FF2B5EF4-FFF2-40B4-BE49-F238E27FC236}">
                    <a16:creationId xmlns:a16="http://schemas.microsoft.com/office/drawing/2014/main" id="{18AA970A-C0F3-C487-9B56-BAD6675E7216}"/>
                  </a:ext>
                </a:extLst>
              </p:cNvPr>
              <p:cNvSpPr/>
              <p:nvPr/>
            </p:nvSpPr>
            <p:spPr>
              <a:xfrm>
                <a:off x="10074090" y="2828478"/>
                <a:ext cx="393704" cy="422046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3" name="Oval 622">
                <a:extLst>
                  <a:ext uri="{FF2B5EF4-FFF2-40B4-BE49-F238E27FC236}">
                    <a16:creationId xmlns:a16="http://schemas.microsoft.com/office/drawing/2014/main" id="{C74F437A-9187-F36C-92D6-56C4F78CF460}"/>
                  </a:ext>
                </a:extLst>
              </p:cNvPr>
              <p:cNvSpPr/>
              <p:nvPr/>
            </p:nvSpPr>
            <p:spPr>
              <a:xfrm>
                <a:off x="10098696" y="2854855"/>
                <a:ext cx="344491" cy="369290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4" name="Oval 623">
                <a:extLst>
                  <a:ext uri="{FF2B5EF4-FFF2-40B4-BE49-F238E27FC236}">
                    <a16:creationId xmlns:a16="http://schemas.microsoft.com/office/drawing/2014/main" id="{39E1C26E-0DC5-A9B1-D1C7-B6CD02322312}"/>
                  </a:ext>
                </a:extLst>
              </p:cNvPr>
              <p:cNvSpPr/>
              <p:nvPr/>
            </p:nvSpPr>
            <p:spPr>
              <a:xfrm>
                <a:off x="10123303" y="2881233"/>
                <a:ext cx="295278" cy="316534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5" name="Oval 624">
                <a:extLst>
                  <a:ext uri="{FF2B5EF4-FFF2-40B4-BE49-F238E27FC236}">
                    <a16:creationId xmlns:a16="http://schemas.microsoft.com/office/drawing/2014/main" id="{4DD2395C-D71A-AC79-2D92-4A0E9027D2C8}"/>
                  </a:ext>
                </a:extLst>
              </p:cNvPr>
              <p:cNvSpPr/>
              <p:nvPr/>
            </p:nvSpPr>
            <p:spPr>
              <a:xfrm>
                <a:off x="10147910" y="2907611"/>
                <a:ext cx="246065" cy="263779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6" name="Oval 625">
                <a:extLst>
                  <a:ext uri="{FF2B5EF4-FFF2-40B4-BE49-F238E27FC236}">
                    <a16:creationId xmlns:a16="http://schemas.microsoft.com/office/drawing/2014/main" id="{E3488680-DA04-7C5A-AD05-7BEA3499933A}"/>
                  </a:ext>
                </a:extLst>
              </p:cNvPr>
              <p:cNvSpPr/>
              <p:nvPr/>
            </p:nvSpPr>
            <p:spPr>
              <a:xfrm>
                <a:off x="10172516" y="2933989"/>
                <a:ext cx="196852" cy="21102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7" name="Oval 626">
                <a:extLst>
                  <a:ext uri="{FF2B5EF4-FFF2-40B4-BE49-F238E27FC236}">
                    <a16:creationId xmlns:a16="http://schemas.microsoft.com/office/drawing/2014/main" id="{21CF6AD7-D449-FF77-497C-6BAD5B8B5F9C}"/>
                  </a:ext>
                </a:extLst>
              </p:cNvPr>
              <p:cNvSpPr/>
              <p:nvPr/>
            </p:nvSpPr>
            <p:spPr>
              <a:xfrm>
                <a:off x="10197123" y="2960367"/>
                <a:ext cx="147639" cy="158267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8" name="Oval 627">
                <a:extLst>
                  <a:ext uri="{FF2B5EF4-FFF2-40B4-BE49-F238E27FC236}">
                    <a16:creationId xmlns:a16="http://schemas.microsoft.com/office/drawing/2014/main" id="{1AB66C50-D3A7-BAD8-FFE9-E60EFEF106BA}"/>
                  </a:ext>
                </a:extLst>
              </p:cNvPr>
              <p:cNvSpPr/>
              <p:nvPr/>
            </p:nvSpPr>
            <p:spPr>
              <a:xfrm>
                <a:off x="10221729" y="2986745"/>
                <a:ext cx="98426" cy="105511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9" name="Oval 628">
                <a:extLst>
                  <a:ext uri="{FF2B5EF4-FFF2-40B4-BE49-F238E27FC236}">
                    <a16:creationId xmlns:a16="http://schemas.microsoft.com/office/drawing/2014/main" id="{B3878F64-7478-149E-A82F-C16568F77744}"/>
                  </a:ext>
                </a:extLst>
              </p:cNvPr>
              <p:cNvSpPr/>
              <p:nvPr/>
            </p:nvSpPr>
            <p:spPr>
              <a:xfrm>
                <a:off x="10246336" y="3013123"/>
                <a:ext cx="49213" cy="52756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30" name="TextBox 629">
            <a:extLst>
              <a:ext uri="{FF2B5EF4-FFF2-40B4-BE49-F238E27FC236}">
                <a16:creationId xmlns:a16="http://schemas.microsoft.com/office/drawing/2014/main" id="{29E9BE24-412E-2E12-E52B-08283971813B}"/>
              </a:ext>
            </a:extLst>
          </p:cNvPr>
          <p:cNvSpPr txBox="1">
            <a:spLocks/>
          </p:cNvSpPr>
          <p:nvPr/>
        </p:nvSpPr>
        <p:spPr>
          <a:xfrm>
            <a:off x="4995589" y="5334182"/>
            <a:ext cx="18854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2">
                    <a:lumMod val="75000"/>
                  </a:schemeClr>
                </a:solidFill>
              </a:rPr>
              <a:t>Spatial Light Modulators (binary)</a:t>
            </a:r>
          </a:p>
        </p:txBody>
      </p:sp>
    </p:spTree>
    <p:extLst>
      <p:ext uri="{BB962C8B-B14F-4D97-AF65-F5344CB8AC3E}">
        <p14:creationId xmlns:p14="http://schemas.microsoft.com/office/powerpoint/2010/main" val="394811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45632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Instructions |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Tips and Tricks 1</a:t>
            </a:r>
            <a:endParaRPr lang="en-US" sz="2400" dirty="0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A7EF730-E380-E493-DAEA-FD92AC8F23EE}"/>
              </a:ext>
            </a:extLst>
          </p:cNvPr>
          <p:cNvSpPr/>
          <p:nvPr/>
        </p:nvSpPr>
        <p:spPr>
          <a:xfrm>
            <a:off x="7381650" y="442627"/>
            <a:ext cx="128250" cy="685800"/>
          </a:xfrm>
          <a:custGeom>
            <a:avLst/>
            <a:gdLst>
              <a:gd name="connsiteX0" fmla="*/ 63582 w 169154"/>
              <a:gd name="connsiteY0" fmla="*/ 0 h 764863"/>
              <a:gd name="connsiteX1" fmla="*/ 110636 w 169154"/>
              <a:gd name="connsiteY1" fmla="*/ 0 h 764863"/>
              <a:gd name="connsiteX2" fmla="*/ 133182 w 169154"/>
              <a:gd name="connsiteY2" fmla="*/ 64890 h 764863"/>
              <a:gd name="connsiteX3" fmla="*/ 163609 w 169154"/>
              <a:gd name="connsiteY3" fmla="*/ 218021 h 764863"/>
              <a:gd name="connsiteX4" fmla="*/ 169154 w 169154"/>
              <a:gd name="connsiteY4" fmla="*/ 303954 h 764863"/>
              <a:gd name="connsiteX5" fmla="*/ 169154 w 169154"/>
              <a:gd name="connsiteY5" fmla="*/ 460908 h 764863"/>
              <a:gd name="connsiteX6" fmla="*/ 163609 w 169154"/>
              <a:gd name="connsiteY6" fmla="*/ 546841 h 764863"/>
              <a:gd name="connsiteX7" fmla="*/ 133182 w 169154"/>
              <a:gd name="connsiteY7" fmla="*/ 699973 h 764863"/>
              <a:gd name="connsiteX8" fmla="*/ 110636 w 169154"/>
              <a:gd name="connsiteY8" fmla="*/ 764863 h 764863"/>
              <a:gd name="connsiteX9" fmla="*/ 63582 w 169154"/>
              <a:gd name="connsiteY9" fmla="*/ 764863 h 764863"/>
              <a:gd name="connsiteX10" fmla="*/ 41037 w 169154"/>
              <a:gd name="connsiteY10" fmla="*/ 699973 h 764863"/>
              <a:gd name="connsiteX11" fmla="*/ 0 w 169154"/>
              <a:gd name="connsiteY11" fmla="*/ 382431 h 764863"/>
              <a:gd name="connsiteX12" fmla="*/ 41037 w 169154"/>
              <a:gd name="connsiteY12" fmla="*/ 64890 h 764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9154" h="764863">
                <a:moveTo>
                  <a:pt x="63582" y="0"/>
                </a:moveTo>
                <a:lnTo>
                  <a:pt x="110636" y="0"/>
                </a:lnTo>
                <a:lnTo>
                  <a:pt x="133182" y="64890"/>
                </a:lnTo>
                <a:cubicBezTo>
                  <a:pt x="146394" y="113690"/>
                  <a:pt x="156653" y="164916"/>
                  <a:pt x="163609" y="218021"/>
                </a:cubicBezTo>
                <a:lnTo>
                  <a:pt x="169154" y="303954"/>
                </a:lnTo>
                <a:lnTo>
                  <a:pt x="169154" y="460908"/>
                </a:lnTo>
                <a:lnTo>
                  <a:pt x="163609" y="546841"/>
                </a:lnTo>
                <a:cubicBezTo>
                  <a:pt x="156653" y="599947"/>
                  <a:pt x="146394" y="651173"/>
                  <a:pt x="133182" y="699973"/>
                </a:cubicBezTo>
                <a:lnTo>
                  <a:pt x="110636" y="764863"/>
                </a:lnTo>
                <a:lnTo>
                  <a:pt x="63582" y="764863"/>
                </a:lnTo>
                <a:lnTo>
                  <a:pt x="41037" y="699973"/>
                </a:lnTo>
                <a:cubicBezTo>
                  <a:pt x="14612" y="602373"/>
                  <a:pt x="0" y="495068"/>
                  <a:pt x="0" y="382431"/>
                </a:cubicBezTo>
                <a:cubicBezTo>
                  <a:pt x="0" y="269794"/>
                  <a:pt x="14612" y="162489"/>
                  <a:pt x="41037" y="64890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F2FE447-14AF-8ECC-8147-3E4694ED8359}"/>
              </a:ext>
            </a:extLst>
          </p:cNvPr>
          <p:cNvCxnSpPr>
            <a:cxnSpLocks/>
          </p:cNvCxnSpPr>
          <p:nvPr/>
        </p:nvCxnSpPr>
        <p:spPr>
          <a:xfrm flipV="1">
            <a:off x="7352443" y="951360"/>
            <a:ext cx="2692665" cy="7000"/>
          </a:xfrm>
          <a:prstGeom prst="line">
            <a:avLst/>
          </a:prstGeom>
          <a:ln w="5397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554BA5A3-3560-46AA-5EFC-ABFBE009EAF3}"/>
              </a:ext>
            </a:extLst>
          </p:cNvPr>
          <p:cNvGrpSpPr/>
          <p:nvPr/>
        </p:nvGrpSpPr>
        <p:grpSpPr>
          <a:xfrm>
            <a:off x="7785531" y="785526"/>
            <a:ext cx="302925" cy="685801"/>
            <a:chOff x="9427540" y="780053"/>
            <a:chExt cx="302925" cy="709200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BC70685-A99C-BFE9-545D-7DFD4CBB6A1B}"/>
                </a:ext>
              </a:extLst>
            </p:cNvPr>
            <p:cNvSpPr/>
            <p:nvPr/>
          </p:nvSpPr>
          <p:spPr>
            <a:xfrm>
              <a:off x="9427540" y="780053"/>
              <a:ext cx="55430" cy="709200"/>
            </a:xfrm>
            <a:custGeom>
              <a:avLst/>
              <a:gdLst>
                <a:gd name="connsiteX0" fmla="*/ 110021 w 220042"/>
                <a:gd name="connsiteY0" fmla="*/ 0 h 808866"/>
                <a:gd name="connsiteX1" fmla="*/ 211396 w 220042"/>
                <a:gd name="connsiteY1" fmla="*/ 65886 h 808866"/>
                <a:gd name="connsiteX2" fmla="*/ 217829 w 220042"/>
                <a:gd name="connsiteY2" fmla="*/ 97128 h 808866"/>
                <a:gd name="connsiteX3" fmla="*/ 220042 w 220042"/>
                <a:gd name="connsiteY3" fmla="*/ 97128 h 808866"/>
                <a:gd name="connsiteX4" fmla="*/ 220042 w 220042"/>
                <a:gd name="connsiteY4" fmla="*/ 107876 h 808866"/>
                <a:gd name="connsiteX5" fmla="*/ 220042 w 220042"/>
                <a:gd name="connsiteY5" fmla="*/ 700990 h 808866"/>
                <a:gd name="connsiteX6" fmla="*/ 220042 w 220042"/>
                <a:gd name="connsiteY6" fmla="*/ 706663 h 808866"/>
                <a:gd name="connsiteX7" fmla="*/ 218874 w 220042"/>
                <a:gd name="connsiteY7" fmla="*/ 706663 h 808866"/>
                <a:gd name="connsiteX8" fmla="*/ 211396 w 220042"/>
                <a:gd name="connsiteY8" fmla="*/ 742980 h 808866"/>
                <a:gd name="connsiteX9" fmla="*/ 110021 w 220042"/>
                <a:gd name="connsiteY9" fmla="*/ 808866 h 808866"/>
                <a:gd name="connsiteX10" fmla="*/ 0 w 220042"/>
                <a:gd name="connsiteY10" fmla="*/ 700990 h 808866"/>
                <a:gd name="connsiteX11" fmla="*/ 110021 w 220042"/>
                <a:gd name="connsiteY11" fmla="*/ 593114 h 808866"/>
                <a:gd name="connsiteX12" fmla="*/ 152846 w 220042"/>
                <a:gd name="connsiteY12" fmla="*/ 601592 h 808866"/>
                <a:gd name="connsiteX13" fmla="*/ 166254 w 220042"/>
                <a:gd name="connsiteY13" fmla="*/ 610455 h 808866"/>
                <a:gd name="connsiteX14" fmla="*/ 166254 w 220042"/>
                <a:gd name="connsiteY14" fmla="*/ 198411 h 808866"/>
                <a:gd name="connsiteX15" fmla="*/ 152846 w 220042"/>
                <a:gd name="connsiteY15" fmla="*/ 207275 h 808866"/>
                <a:gd name="connsiteX16" fmla="*/ 110021 w 220042"/>
                <a:gd name="connsiteY16" fmla="*/ 215752 h 808866"/>
                <a:gd name="connsiteX17" fmla="*/ 0 w 220042"/>
                <a:gd name="connsiteY17" fmla="*/ 107876 h 808866"/>
                <a:gd name="connsiteX18" fmla="*/ 110021 w 220042"/>
                <a:gd name="connsiteY18" fmla="*/ 0 h 80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042" h="808866">
                  <a:moveTo>
                    <a:pt x="110021" y="0"/>
                  </a:moveTo>
                  <a:cubicBezTo>
                    <a:pt x="155593" y="0"/>
                    <a:pt x="194694" y="27167"/>
                    <a:pt x="211396" y="65886"/>
                  </a:cubicBezTo>
                  <a:lnTo>
                    <a:pt x="217829" y="97128"/>
                  </a:lnTo>
                  <a:lnTo>
                    <a:pt x="220042" y="97128"/>
                  </a:lnTo>
                  <a:lnTo>
                    <a:pt x="220042" y="107876"/>
                  </a:lnTo>
                  <a:lnTo>
                    <a:pt x="220042" y="700990"/>
                  </a:lnTo>
                  <a:lnTo>
                    <a:pt x="220042" y="706663"/>
                  </a:lnTo>
                  <a:lnTo>
                    <a:pt x="218874" y="706663"/>
                  </a:lnTo>
                  <a:lnTo>
                    <a:pt x="211396" y="742980"/>
                  </a:lnTo>
                  <a:cubicBezTo>
                    <a:pt x="194694" y="781699"/>
                    <a:pt x="155593" y="808866"/>
                    <a:pt x="110021" y="808866"/>
                  </a:cubicBezTo>
                  <a:cubicBezTo>
                    <a:pt x="49258" y="808866"/>
                    <a:pt x="0" y="760568"/>
                    <a:pt x="0" y="700990"/>
                  </a:cubicBezTo>
                  <a:cubicBezTo>
                    <a:pt x="0" y="641412"/>
                    <a:pt x="49258" y="593114"/>
                    <a:pt x="110021" y="593114"/>
                  </a:cubicBezTo>
                  <a:cubicBezTo>
                    <a:pt x="125211" y="593114"/>
                    <a:pt x="139683" y="596133"/>
                    <a:pt x="152846" y="601592"/>
                  </a:cubicBezTo>
                  <a:lnTo>
                    <a:pt x="166254" y="610455"/>
                  </a:lnTo>
                  <a:lnTo>
                    <a:pt x="166254" y="198411"/>
                  </a:lnTo>
                  <a:lnTo>
                    <a:pt x="152846" y="207275"/>
                  </a:lnTo>
                  <a:cubicBezTo>
                    <a:pt x="139683" y="212734"/>
                    <a:pt x="125211" y="215752"/>
                    <a:pt x="110021" y="215752"/>
                  </a:cubicBezTo>
                  <a:cubicBezTo>
                    <a:pt x="49258" y="215752"/>
                    <a:pt x="0" y="167454"/>
                    <a:pt x="0" y="107876"/>
                  </a:cubicBezTo>
                  <a:cubicBezTo>
                    <a:pt x="0" y="48298"/>
                    <a:pt x="49258" y="0"/>
                    <a:pt x="110021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78C9F09-E1C6-1CC9-BD03-E42B5B875CB3}"/>
                </a:ext>
              </a:extLst>
            </p:cNvPr>
            <p:cNvSpPr/>
            <p:nvPr/>
          </p:nvSpPr>
          <p:spPr>
            <a:xfrm>
              <a:off x="9494345" y="893659"/>
              <a:ext cx="236120" cy="500340"/>
            </a:xfrm>
            <a:custGeom>
              <a:avLst/>
              <a:gdLst>
                <a:gd name="connsiteX0" fmla="*/ 86283 w 474903"/>
                <a:gd name="connsiteY0" fmla="*/ 0 h 773346"/>
                <a:gd name="connsiteX1" fmla="*/ 474903 w 474903"/>
                <a:gd name="connsiteY1" fmla="*/ 386673 h 773346"/>
                <a:gd name="connsiteX2" fmla="*/ 86283 w 474903"/>
                <a:gd name="connsiteY2" fmla="*/ 773346 h 773346"/>
                <a:gd name="connsiteX3" fmla="*/ 7962 w 474903"/>
                <a:gd name="connsiteY3" fmla="*/ 765490 h 773346"/>
                <a:gd name="connsiteX4" fmla="*/ 0 w 474903"/>
                <a:gd name="connsiteY4" fmla="*/ 763031 h 773346"/>
                <a:gd name="connsiteX5" fmla="*/ 0 w 474903"/>
                <a:gd name="connsiteY5" fmla="*/ 10315 h 773346"/>
                <a:gd name="connsiteX6" fmla="*/ 7962 w 474903"/>
                <a:gd name="connsiteY6" fmla="*/ 7856 h 773346"/>
                <a:gd name="connsiteX7" fmla="*/ 86283 w 474903"/>
                <a:gd name="connsiteY7" fmla="*/ 0 h 773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4903" h="773346">
                  <a:moveTo>
                    <a:pt x="86283" y="0"/>
                  </a:moveTo>
                  <a:cubicBezTo>
                    <a:pt x="300912" y="0"/>
                    <a:pt x="474903" y="173119"/>
                    <a:pt x="474903" y="386673"/>
                  </a:cubicBezTo>
                  <a:cubicBezTo>
                    <a:pt x="474903" y="600227"/>
                    <a:pt x="300912" y="773346"/>
                    <a:pt x="86283" y="773346"/>
                  </a:cubicBezTo>
                  <a:cubicBezTo>
                    <a:pt x="59454" y="773346"/>
                    <a:pt x="33261" y="770641"/>
                    <a:pt x="7962" y="765490"/>
                  </a:cubicBezTo>
                  <a:lnTo>
                    <a:pt x="0" y="763031"/>
                  </a:lnTo>
                  <a:lnTo>
                    <a:pt x="0" y="10315"/>
                  </a:lnTo>
                  <a:lnTo>
                    <a:pt x="7962" y="7856"/>
                  </a:lnTo>
                  <a:cubicBezTo>
                    <a:pt x="33261" y="2705"/>
                    <a:pt x="59454" y="0"/>
                    <a:pt x="8628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1">
                    <a:lumMod val="20000"/>
                    <a:lumOff val="80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0FC8FC0-12C4-2A54-BA33-6E188091BEFE}"/>
              </a:ext>
            </a:extLst>
          </p:cNvPr>
          <p:cNvSpPr txBox="1"/>
          <p:nvPr/>
        </p:nvSpPr>
        <p:spPr>
          <a:xfrm>
            <a:off x="500743" y="775853"/>
            <a:ext cx="6127703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dirty="0"/>
              <a:t>Quickly place objects along a beam line (e.g. as shown at right).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Highlight all the objects along the beamline, then on the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Shape Format </a:t>
            </a:r>
            <a:r>
              <a:rPr lang="en-US" dirty="0"/>
              <a:t>tab select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Align &gt;&gt; Align Middle </a:t>
            </a:r>
            <a:r>
              <a:rPr lang="en-US" dirty="0"/>
              <a:t>to vertically center them with respect to each other.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Click on the parabolic mirror, then press and hold the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left arrow</a:t>
            </a:r>
            <a:r>
              <a:rPr lang="en-US" dirty="0"/>
              <a:t> key until it aligns with the diverging THz beam.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Do the same with the PC Antenna until it aligns with the focus of the parabolic mirror on the THz beam.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Next, left-click on the IR beam. Press and hold the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SHIFT</a:t>
            </a:r>
            <a:r>
              <a:rPr lang="en-US" dirty="0"/>
              <a:t> key, then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left-click</a:t>
            </a:r>
            <a:r>
              <a:rPr lang="en-US" dirty="0"/>
              <a:t> the right tick mark to drag it to the left edge of the THz antenna. 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Right-click</a:t>
            </a:r>
            <a:r>
              <a:rPr lang="en-US" dirty="0"/>
              <a:t> the lens and select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Bring to Front</a:t>
            </a:r>
            <a:r>
              <a:rPr lang="en-US" dirty="0"/>
              <a:t>. </a:t>
            </a:r>
          </a:p>
        </p:txBody>
      </p:sp>
      <p:sp>
        <p:nvSpPr>
          <p:cNvPr id="37" name="Rectangle 31">
            <a:extLst>
              <a:ext uri="{FF2B5EF4-FFF2-40B4-BE49-F238E27FC236}">
                <a16:creationId xmlns:a16="http://schemas.microsoft.com/office/drawing/2014/main" id="{8525135E-62FF-A70A-5BBF-24C855792E70}"/>
              </a:ext>
            </a:extLst>
          </p:cNvPr>
          <p:cNvSpPr/>
          <p:nvPr/>
        </p:nvSpPr>
        <p:spPr>
          <a:xfrm>
            <a:off x="8936126" y="277536"/>
            <a:ext cx="1670886" cy="678885"/>
          </a:xfrm>
          <a:custGeom>
            <a:avLst/>
            <a:gdLst>
              <a:gd name="connsiteX0" fmla="*/ 0 w 1371599"/>
              <a:gd name="connsiteY0" fmla="*/ 0 h 407888"/>
              <a:gd name="connsiteX1" fmla="*/ 1371599 w 1371599"/>
              <a:gd name="connsiteY1" fmla="*/ 0 h 407888"/>
              <a:gd name="connsiteX2" fmla="*/ 1371599 w 1371599"/>
              <a:gd name="connsiteY2" fmla="*/ 407888 h 407888"/>
              <a:gd name="connsiteX3" fmla="*/ 0 w 1371599"/>
              <a:gd name="connsiteY3" fmla="*/ 407888 h 407888"/>
              <a:gd name="connsiteX4" fmla="*/ 0 w 1371599"/>
              <a:gd name="connsiteY4" fmla="*/ 0 h 407888"/>
              <a:gd name="connsiteX0" fmla="*/ 117794 w 1371599"/>
              <a:gd name="connsiteY0" fmla="*/ 69878 h 407888"/>
              <a:gd name="connsiteX1" fmla="*/ 1371599 w 1371599"/>
              <a:gd name="connsiteY1" fmla="*/ 0 h 407888"/>
              <a:gd name="connsiteX2" fmla="*/ 1371599 w 1371599"/>
              <a:gd name="connsiteY2" fmla="*/ 407888 h 407888"/>
              <a:gd name="connsiteX3" fmla="*/ 0 w 1371599"/>
              <a:gd name="connsiteY3" fmla="*/ 407888 h 407888"/>
              <a:gd name="connsiteX4" fmla="*/ 117794 w 1371599"/>
              <a:gd name="connsiteY4" fmla="*/ 69878 h 407888"/>
              <a:gd name="connsiteX0" fmla="*/ 0 w 1253805"/>
              <a:gd name="connsiteY0" fmla="*/ 69878 h 407888"/>
              <a:gd name="connsiteX1" fmla="*/ 1253805 w 1253805"/>
              <a:gd name="connsiteY1" fmla="*/ 0 h 407888"/>
              <a:gd name="connsiteX2" fmla="*/ 1253805 w 1253805"/>
              <a:gd name="connsiteY2" fmla="*/ 407888 h 407888"/>
              <a:gd name="connsiteX3" fmla="*/ 3993 w 1253805"/>
              <a:gd name="connsiteY3" fmla="*/ 140356 h 407888"/>
              <a:gd name="connsiteX4" fmla="*/ 0 w 1253805"/>
              <a:gd name="connsiteY4" fmla="*/ 69878 h 407888"/>
              <a:gd name="connsiteX0" fmla="*/ 0 w 1253805"/>
              <a:gd name="connsiteY0" fmla="*/ 149739 h 487749"/>
              <a:gd name="connsiteX1" fmla="*/ 792612 w 1253805"/>
              <a:gd name="connsiteY1" fmla="*/ 0 h 487749"/>
              <a:gd name="connsiteX2" fmla="*/ 1253805 w 1253805"/>
              <a:gd name="connsiteY2" fmla="*/ 487749 h 487749"/>
              <a:gd name="connsiteX3" fmla="*/ 3993 w 1253805"/>
              <a:gd name="connsiteY3" fmla="*/ 220217 h 487749"/>
              <a:gd name="connsiteX4" fmla="*/ 0 w 1253805"/>
              <a:gd name="connsiteY4" fmla="*/ 149739 h 487749"/>
              <a:gd name="connsiteX0" fmla="*/ 0 w 1253805"/>
              <a:gd name="connsiteY0" fmla="*/ 300813 h 638823"/>
              <a:gd name="connsiteX1" fmla="*/ 1023200 w 1253805"/>
              <a:gd name="connsiteY1" fmla="*/ 0 h 638823"/>
              <a:gd name="connsiteX2" fmla="*/ 1253805 w 1253805"/>
              <a:gd name="connsiteY2" fmla="*/ 638823 h 638823"/>
              <a:gd name="connsiteX3" fmla="*/ 3993 w 1253805"/>
              <a:gd name="connsiteY3" fmla="*/ 371291 h 638823"/>
              <a:gd name="connsiteX4" fmla="*/ 0 w 1253805"/>
              <a:gd name="connsiteY4" fmla="*/ 300813 h 638823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663298 w 1663298"/>
              <a:gd name="connsiteY2" fmla="*/ 658701 h 658701"/>
              <a:gd name="connsiteX3" fmla="*/ 3993 w 1663298"/>
              <a:gd name="connsiteY3" fmla="*/ 371291 h 658701"/>
              <a:gd name="connsiteX4" fmla="*/ 0 w 1663298"/>
              <a:gd name="connsiteY4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2220 h 660108"/>
              <a:gd name="connsiteX1" fmla="*/ 1023200 w 1663298"/>
              <a:gd name="connsiteY1" fmla="*/ 1407 h 660108"/>
              <a:gd name="connsiteX2" fmla="*/ 1471239 w 1663298"/>
              <a:gd name="connsiteY2" fmla="*/ 209312 h 660108"/>
              <a:gd name="connsiteX3" fmla="*/ 1663298 w 1663298"/>
              <a:gd name="connsiteY3" fmla="*/ 660108 h 660108"/>
              <a:gd name="connsiteX4" fmla="*/ 3993 w 1663298"/>
              <a:gd name="connsiteY4" fmla="*/ 372698 h 660108"/>
              <a:gd name="connsiteX5" fmla="*/ 0 w 1663298"/>
              <a:gd name="connsiteY5" fmla="*/ 302220 h 660108"/>
              <a:gd name="connsiteX0" fmla="*/ 0 w 1663298"/>
              <a:gd name="connsiteY0" fmla="*/ 307718 h 665606"/>
              <a:gd name="connsiteX1" fmla="*/ 990950 w 1663298"/>
              <a:gd name="connsiteY1" fmla="*/ 1214 h 665606"/>
              <a:gd name="connsiteX2" fmla="*/ 1471239 w 1663298"/>
              <a:gd name="connsiteY2" fmla="*/ 214810 h 665606"/>
              <a:gd name="connsiteX3" fmla="*/ 1663298 w 1663298"/>
              <a:gd name="connsiteY3" fmla="*/ 665606 h 665606"/>
              <a:gd name="connsiteX4" fmla="*/ 3993 w 1663298"/>
              <a:gd name="connsiteY4" fmla="*/ 378196 h 665606"/>
              <a:gd name="connsiteX5" fmla="*/ 0 w 1663298"/>
              <a:gd name="connsiteY5" fmla="*/ 307718 h 665606"/>
              <a:gd name="connsiteX0" fmla="*/ 0 w 1663298"/>
              <a:gd name="connsiteY0" fmla="*/ 307718 h 665606"/>
              <a:gd name="connsiteX1" fmla="*/ 990950 w 1663298"/>
              <a:gd name="connsiteY1" fmla="*/ 1214 h 665606"/>
              <a:gd name="connsiteX2" fmla="*/ 1471239 w 1663298"/>
              <a:gd name="connsiteY2" fmla="*/ 214810 h 665606"/>
              <a:gd name="connsiteX3" fmla="*/ 1663298 w 1663298"/>
              <a:gd name="connsiteY3" fmla="*/ 665606 h 665606"/>
              <a:gd name="connsiteX4" fmla="*/ 3993 w 1663298"/>
              <a:gd name="connsiteY4" fmla="*/ 378196 h 665606"/>
              <a:gd name="connsiteX5" fmla="*/ 0 w 1663298"/>
              <a:gd name="connsiteY5" fmla="*/ 307718 h 665606"/>
              <a:gd name="connsiteX0" fmla="*/ 0 w 1670886"/>
              <a:gd name="connsiteY0" fmla="*/ 307718 h 678885"/>
              <a:gd name="connsiteX1" fmla="*/ 990950 w 1670886"/>
              <a:gd name="connsiteY1" fmla="*/ 1214 h 678885"/>
              <a:gd name="connsiteX2" fmla="*/ 1471239 w 1670886"/>
              <a:gd name="connsiteY2" fmla="*/ 214810 h 678885"/>
              <a:gd name="connsiteX3" fmla="*/ 1670886 w 1670886"/>
              <a:gd name="connsiteY3" fmla="*/ 678885 h 678885"/>
              <a:gd name="connsiteX4" fmla="*/ 3993 w 1670886"/>
              <a:gd name="connsiteY4" fmla="*/ 378196 h 678885"/>
              <a:gd name="connsiteX5" fmla="*/ 0 w 1670886"/>
              <a:gd name="connsiteY5" fmla="*/ 307718 h 678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0886" h="678885">
                <a:moveTo>
                  <a:pt x="0" y="307718"/>
                </a:moveTo>
                <a:lnTo>
                  <a:pt x="990950" y="1214"/>
                </a:lnTo>
                <a:cubicBezTo>
                  <a:pt x="1027736" y="-6000"/>
                  <a:pt x="1313039" y="13344"/>
                  <a:pt x="1471239" y="214810"/>
                </a:cubicBezTo>
                <a:cubicBezTo>
                  <a:pt x="1594069" y="365075"/>
                  <a:pt x="1667574" y="502061"/>
                  <a:pt x="1670886" y="678885"/>
                </a:cubicBezTo>
                <a:lnTo>
                  <a:pt x="3993" y="378196"/>
                </a:lnTo>
                <a:lnTo>
                  <a:pt x="0" y="307718"/>
                </a:lnTo>
                <a:close/>
              </a:path>
            </a:pathLst>
          </a:custGeom>
          <a:solidFill>
            <a:srgbClr val="B4C7E7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230777F1-B4D4-9037-AD73-E5DF62CA9F4E}"/>
              </a:ext>
            </a:extLst>
          </p:cNvPr>
          <p:cNvSpPr/>
          <p:nvPr/>
        </p:nvSpPr>
        <p:spPr>
          <a:xfrm rot="5400000" flipH="1">
            <a:off x="10681903" y="726479"/>
            <a:ext cx="904801" cy="685800"/>
          </a:xfrm>
          <a:custGeom>
            <a:avLst/>
            <a:gdLst>
              <a:gd name="connsiteX0" fmla="*/ 904801 w 904801"/>
              <a:gd name="connsiteY0" fmla="*/ 0 h 685800"/>
              <a:gd name="connsiteX1" fmla="*/ 904801 w 904801"/>
              <a:gd name="connsiteY1" fmla="*/ 685800 h 685800"/>
              <a:gd name="connsiteX2" fmla="*/ 685800 w 904801"/>
              <a:gd name="connsiteY2" fmla="*/ 685800 h 685800"/>
              <a:gd name="connsiteX3" fmla="*/ 680221 w 904801"/>
              <a:gd name="connsiteY3" fmla="*/ 630591 h 685800"/>
              <a:gd name="connsiteX4" fmla="*/ 45048 w 904801"/>
              <a:gd name="connsiteY4" fmla="*/ 12336 h 685800"/>
              <a:gd name="connsiteX5" fmla="*/ 0 w 904801"/>
              <a:gd name="connsiteY5" fmla="*/ 6340 h 685800"/>
              <a:gd name="connsiteX6" fmla="*/ 0 w 904801"/>
              <a:gd name="connsiteY6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4801" h="685800">
                <a:moveTo>
                  <a:pt x="904801" y="0"/>
                </a:moveTo>
                <a:lnTo>
                  <a:pt x="904801" y="685800"/>
                </a:lnTo>
                <a:lnTo>
                  <a:pt x="685800" y="685800"/>
                </a:lnTo>
                <a:lnTo>
                  <a:pt x="680221" y="630591"/>
                </a:lnTo>
                <a:cubicBezTo>
                  <a:pt x="615656" y="315700"/>
                  <a:pt x="363309" y="69073"/>
                  <a:pt x="45048" y="12336"/>
                </a:cubicBezTo>
                <a:lnTo>
                  <a:pt x="0" y="634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B2D3830-5ECF-29B7-94FD-146F47D18AA2}"/>
              </a:ext>
            </a:extLst>
          </p:cNvPr>
          <p:cNvSpPr/>
          <p:nvPr/>
        </p:nvSpPr>
        <p:spPr>
          <a:xfrm>
            <a:off x="7352443" y="2589190"/>
            <a:ext cx="128250" cy="685800"/>
          </a:xfrm>
          <a:custGeom>
            <a:avLst/>
            <a:gdLst>
              <a:gd name="connsiteX0" fmla="*/ 63582 w 169154"/>
              <a:gd name="connsiteY0" fmla="*/ 0 h 764863"/>
              <a:gd name="connsiteX1" fmla="*/ 110636 w 169154"/>
              <a:gd name="connsiteY1" fmla="*/ 0 h 764863"/>
              <a:gd name="connsiteX2" fmla="*/ 133182 w 169154"/>
              <a:gd name="connsiteY2" fmla="*/ 64890 h 764863"/>
              <a:gd name="connsiteX3" fmla="*/ 163609 w 169154"/>
              <a:gd name="connsiteY3" fmla="*/ 218021 h 764863"/>
              <a:gd name="connsiteX4" fmla="*/ 169154 w 169154"/>
              <a:gd name="connsiteY4" fmla="*/ 303954 h 764863"/>
              <a:gd name="connsiteX5" fmla="*/ 169154 w 169154"/>
              <a:gd name="connsiteY5" fmla="*/ 460908 h 764863"/>
              <a:gd name="connsiteX6" fmla="*/ 163609 w 169154"/>
              <a:gd name="connsiteY6" fmla="*/ 546841 h 764863"/>
              <a:gd name="connsiteX7" fmla="*/ 133182 w 169154"/>
              <a:gd name="connsiteY7" fmla="*/ 699973 h 764863"/>
              <a:gd name="connsiteX8" fmla="*/ 110636 w 169154"/>
              <a:gd name="connsiteY8" fmla="*/ 764863 h 764863"/>
              <a:gd name="connsiteX9" fmla="*/ 63582 w 169154"/>
              <a:gd name="connsiteY9" fmla="*/ 764863 h 764863"/>
              <a:gd name="connsiteX10" fmla="*/ 41037 w 169154"/>
              <a:gd name="connsiteY10" fmla="*/ 699973 h 764863"/>
              <a:gd name="connsiteX11" fmla="*/ 0 w 169154"/>
              <a:gd name="connsiteY11" fmla="*/ 382431 h 764863"/>
              <a:gd name="connsiteX12" fmla="*/ 41037 w 169154"/>
              <a:gd name="connsiteY12" fmla="*/ 64890 h 764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9154" h="764863">
                <a:moveTo>
                  <a:pt x="63582" y="0"/>
                </a:moveTo>
                <a:lnTo>
                  <a:pt x="110636" y="0"/>
                </a:lnTo>
                <a:lnTo>
                  <a:pt x="133182" y="64890"/>
                </a:lnTo>
                <a:cubicBezTo>
                  <a:pt x="146394" y="113690"/>
                  <a:pt x="156653" y="164916"/>
                  <a:pt x="163609" y="218021"/>
                </a:cubicBezTo>
                <a:lnTo>
                  <a:pt x="169154" y="303954"/>
                </a:lnTo>
                <a:lnTo>
                  <a:pt x="169154" y="460908"/>
                </a:lnTo>
                <a:lnTo>
                  <a:pt x="163609" y="546841"/>
                </a:lnTo>
                <a:cubicBezTo>
                  <a:pt x="156653" y="599947"/>
                  <a:pt x="146394" y="651173"/>
                  <a:pt x="133182" y="699973"/>
                </a:cubicBezTo>
                <a:lnTo>
                  <a:pt x="110636" y="764863"/>
                </a:lnTo>
                <a:lnTo>
                  <a:pt x="63582" y="764863"/>
                </a:lnTo>
                <a:lnTo>
                  <a:pt x="41037" y="699973"/>
                </a:lnTo>
                <a:cubicBezTo>
                  <a:pt x="14612" y="602373"/>
                  <a:pt x="0" y="495068"/>
                  <a:pt x="0" y="382431"/>
                </a:cubicBezTo>
                <a:cubicBezTo>
                  <a:pt x="0" y="269794"/>
                  <a:pt x="14612" y="162489"/>
                  <a:pt x="41037" y="64890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3B364DB-B6F1-8D7C-311B-D7DD1229B117}"/>
              </a:ext>
            </a:extLst>
          </p:cNvPr>
          <p:cNvCxnSpPr>
            <a:cxnSpLocks/>
          </p:cNvCxnSpPr>
          <p:nvPr/>
        </p:nvCxnSpPr>
        <p:spPr>
          <a:xfrm flipV="1">
            <a:off x="7323236" y="2928590"/>
            <a:ext cx="2692665" cy="7000"/>
          </a:xfrm>
          <a:prstGeom prst="line">
            <a:avLst/>
          </a:prstGeom>
          <a:ln w="5397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FFF5965-626B-D9B8-8539-8FD4C686634F}"/>
              </a:ext>
            </a:extLst>
          </p:cNvPr>
          <p:cNvGrpSpPr/>
          <p:nvPr/>
        </p:nvGrpSpPr>
        <p:grpSpPr>
          <a:xfrm>
            <a:off x="7756324" y="2589190"/>
            <a:ext cx="302925" cy="685801"/>
            <a:chOff x="9427540" y="780053"/>
            <a:chExt cx="302925" cy="709200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C7B0FC8-A7CC-64E8-4F10-3520C1E5BECF}"/>
                </a:ext>
              </a:extLst>
            </p:cNvPr>
            <p:cNvSpPr/>
            <p:nvPr/>
          </p:nvSpPr>
          <p:spPr>
            <a:xfrm>
              <a:off x="9427540" y="780053"/>
              <a:ext cx="55430" cy="709200"/>
            </a:xfrm>
            <a:custGeom>
              <a:avLst/>
              <a:gdLst>
                <a:gd name="connsiteX0" fmla="*/ 110021 w 220042"/>
                <a:gd name="connsiteY0" fmla="*/ 0 h 808866"/>
                <a:gd name="connsiteX1" fmla="*/ 211396 w 220042"/>
                <a:gd name="connsiteY1" fmla="*/ 65886 h 808866"/>
                <a:gd name="connsiteX2" fmla="*/ 217829 w 220042"/>
                <a:gd name="connsiteY2" fmla="*/ 97128 h 808866"/>
                <a:gd name="connsiteX3" fmla="*/ 220042 w 220042"/>
                <a:gd name="connsiteY3" fmla="*/ 97128 h 808866"/>
                <a:gd name="connsiteX4" fmla="*/ 220042 w 220042"/>
                <a:gd name="connsiteY4" fmla="*/ 107876 h 808866"/>
                <a:gd name="connsiteX5" fmla="*/ 220042 w 220042"/>
                <a:gd name="connsiteY5" fmla="*/ 700990 h 808866"/>
                <a:gd name="connsiteX6" fmla="*/ 220042 w 220042"/>
                <a:gd name="connsiteY6" fmla="*/ 706663 h 808866"/>
                <a:gd name="connsiteX7" fmla="*/ 218874 w 220042"/>
                <a:gd name="connsiteY7" fmla="*/ 706663 h 808866"/>
                <a:gd name="connsiteX8" fmla="*/ 211396 w 220042"/>
                <a:gd name="connsiteY8" fmla="*/ 742980 h 808866"/>
                <a:gd name="connsiteX9" fmla="*/ 110021 w 220042"/>
                <a:gd name="connsiteY9" fmla="*/ 808866 h 808866"/>
                <a:gd name="connsiteX10" fmla="*/ 0 w 220042"/>
                <a:gd name="connsiteY10" fmla="*/ 700990 h 808866"/>
                <a:gd name="connsiteX11" fmla="*/ 110021 w 220042"/>
                <a:gd name="connsiteY11" fmla="*/ 593114 h 808866"/>
                <a:gd name="connsiteX12" fmla="*/ 152846 w 220042"/>
                <a:gd name="connsiteY12" fmla="*/ 601592 h 808866"/>
                <a:gd name="connsiteX13" fmla="*/ 166254 w 220042"/>
                <a:gd name="connsiteY13" fmla="*/ 610455 h 808866"/>
                <a:gd name="connsiteX14" fmla="*/ 166254 w 220042"/>
                <a:gd name="connsiteY14" fmla="*/ 198411 h 808866"/>
                <a:gd name="connsiteX15" fmla="*/ 152846 w 220042"/>
                <a:gd name="connsiteY15" fmla="*/ 207275 h 808866"/>
                <a:gd name="connsiteX16" fmla="*/ 110021 w 220042"/>
                <a:gd name="connsiteY16" fmla="*/ 215752 h 808866"/>
                <a:gd name="connsiteX17" fmla="*/ 0 w 220042"/>
                <a:gd name="connsiteY17" fmla="*/ 107876 h 808866"/>
                <a:gd name="connsiteX18" fmla="*/ 110021 w 220042"/>
                <a:gd name="connsiteY18" fmla="*/ 0 h 80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042" h="808866">
                  <a:moveTo>
                    <a:pt x="110021" y="0"/>
                  </a:moveTo>
                  <a:cubicBezTo>
                    <a:pt x="155593" y="0"/>
                    <a:pt x="194694" y="27167"/>
                    <a:pt x="211396" y="65886"/>
                  </a:cubicBezTo>
                  <a:lnTo>
                    <a:pt x="217829" y="97128"/>
                  </a:lnTo>
                  <a:lnTo>
                    <a:pt x="220042" y="97128"/>
                  </a:lnTo>
                  <a:lnTo>
                    <a:pt x="220042" y="107876"/>
                  </a:lnTo>
                  <a:lnTo>
                    <a:pt x="220042" y="700990"/>
                  </a:lnTo>
                  <a:lnTo>
                    <a:pt x="220042" y="706663"/>
                  </a:lnTo>
                  <a:lnTo>
                    <a:pt x="218874" y="706663"/>
                  </a:lnTo>
                  <a:lnTo>
                    <a:pt x="211396" y="742980"/>
                  </a:lnTo>
                  <a:cubicBezTo>
                    <a:pt x="194694" y="781699"/>
                    <a:pt x="155593" y="808866"/>
                    <a:pt x="110021" y="808866"/>
                  </a:cubicBezTo>
                  <a:cubicBezTo>
                    <a:pt x="49258" y="808866"/>
                    <a:pt x="0" y="760568"/>
                    <a:pt x="0" y="700990"/>
                  </a:cubicBezTo>
                  <a:cubicBezTo>
                    <a:pt x="0" y="641412"/>
                    <a:pt x="49258" y="593114"/>
                    <a:pt x="110021" y="593114"/>
                  </a:cubicBezTo>
                  <a:cubicBezTo>
                    <a:pt x="125211" y="593114"/>
                    <a:pt x="139683" y="596133"/>
                    <a:pt x="152846" y="601592"/>
                  </a:cubicBezTo>
                  <a:lnTo>
                    <a:pt x="166254" y="610455"/>
                  </a:lnTo>
                  <a:lnTo>
                    <a:pt x="166254" y="198411"/>
                  </a:lnTo>
                  <a:lnTo>
                    <a:pt x="152846" y="207275"/>
                  </a:lnTo>
                  <a:cubicBezTo>
                    <a:pt x="139683" y="212734"/>
                    <a:pt x="125211" y="215752"/>
                    <a:pt x="110021" y="215752"/>
                  </a:cubicBezTo>
                  <a:cubicBezTo>
                    <a:pt x="49258" y="215752"/>
                    <a:pt x="0" y="167454"/>
                    <a:pt x="0" y="107876"/>
                  </a:cubicBezTo>
                  <a:cubicBezTo>
                    <a:pt x="0" y="48298"/>
                    <a:pt x="49258" y="0"/>
                    <a:pt x="110021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E974C568-DCDF-2E06-0E44-6699E27AA3B4}"/>
                </a:ext>
              </a:extLst>
            </p:cNvPr>
            <p:cNvSpPr/>
            <p:nvPr/>
          </p:nvSpPr>
          <p:spPr>
            <a:xfrm>
              <a:off x="9494345" y="893659"/>
              <a:ext cx="236120" cy="500340"/>
            </a:xfrm>
            <a:custGeom>
              <a:avLst/>
              <a:gdLst>
                <a:gd name="connsiteX0" fmla="*/ 86283 w 474903"/>
                <a:gd name="connsiteY0" fmla="*/ 0 h 773346"/>
                <a:gd name="connsiteX1" fmla="*/ 474903 w 474903"/>
                <a:gd name="connsiteY1" fmla="*/ 386673 h 773346"/>
                <a:gd name="connsiteX2" fmla="*/ 86283 w 474903"/>
                <a:gd name="connsiteY2" fmla="*/ 773346 h 773346"/>
                <a:gd name="connsiteX3" fmla="*/ 7962 w 474903"/>
                <a:gd name="connsiteY3" fmla="*/ 765490 h 773346"/>
                <a:gd name="connsiteX4" fmla="*/ 0 w 474903"/>
                <a:gd name="connsiteY4" fmla="*/ 763031 h 773346"/>
                <a:gd name="connsiteX5" fmla="*/ 0 w 474903"/>
                <a:gd name="connsiteY5" fmla="*/ 10315 h 773346"/>
                <a:gd name="connsiteX6" fmla="*/ 7962 w 474903"/>
                <a:gd name="connsiteY6" fmla="*/ 7856 h 773346"/>
                <a:gd name="connsiteX7" fmla="*/ 86283 w 474903"/>
                <a:gd name="connsiteY7" fmla="*/ 0 h 773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4903" h="773346">
                  <a:moveTo>
                    <a:pt x="86283" y="0"/>
                  </a:moveTo>
                  <a:cubicBezTo>
                    <a:pt x="300912" y="0"/>
                    <a:pt x="474903" y="173119"/>
                    <a:pt x="474903" y="386673"/>
                  </a:cubicBezTo>
                  <a:cubicBezTo>
                    <a:pt x="474903" y="600227"/>
                    <a:pt x="300912" y="773346"/>
                    <a:pt x="86283" y="773346"/>
                  </a:cubicBezTo>
                  <a:cubicBezTo>
                    <a:pt x="59454" y="773346"/>
                    <a:pt x="33261" y="770641"/>
                    <a:pt x="7962" y="765490"/>
                  </a:cubicBezTo>
                  <a:lnTo>
                    <a:pt x="0" y="763031"/>
                  </a:lnTo>
                  <a:lnTo>
                    <a:pt x="0" y="10315"/>
                  </a:lnTo>
                  <a:lnTo>
                    <a:pt x="7962" y="7856"/>
                  </a:lnTo>
                  <a:cubicBezTo>
                    <a:pt x="33261" y="2705"/>
                    <a:pt x="59454" y="0"/>
                    <a:pt x="8628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1">
                    <a:lumMod val="20000"/>
                    <a:lumOff val="80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31">
            <a:extLst>
              <a:ext uri="{FF2B5EF4-FFF2-40B4-BE49-F238E27FC236}">
                <a16:creationId xmlns:a16="http://schemas.microsoft.com/office/drawing/2014/main" id="{ADF09A4E-817B-6A9A-4099-1CA025B915A0}"/>
              </a:ext>
            </a:extLst>
          </p:cNvPr>
          <p:cNvSpPr/>
          <p:nvPr/>
        </p:nvSpPr>
        <p:spPr>
          <a:xfrm>
            <a:off x="8906919" y="2592648"/>
            <a:ext cx="1670886" cy="678885"/>
          </a:xfrm>
          <a:custGeom>
            <a:avLst/>
            <a:gdLst>
              <a:gd name="connsiteX0" fmla="*/ 0 w 1371599"/>
              <a:gd name="connsiteY0" fmla="*/ 0 h 407888"/>
              <a:gd name="connsiteX1" fmla="*/ 1371599 w 1371599"/>
              <a:gd name="connsiteY1" fmla="*/ 0 h 407888"/>
              <a:gd name="connsiteX2" fmla="*/ 1371599 w 1371599"/>
              <a:gd name="connsiteY2" fmla="*/ 407888 h 407888"/>
              <a:gd name="connsiteX3" fmla="*/ 0 w 1371599"/>
              <a:gd name="connsiteY3" fmla="*/ 407888 h 407888"/>
              <a:gd name="connsiteX4" fmla="*/ 0 w 1371599"/>
              <a:gd name="connsiteY4" fmla="*/ 0 h 407888"/>
              <a:gd name="connsiteX0" fmla="*/ 117794 w 1371599"/>
              <a:gd name="connsiteY0" fmla="*/ 69878 h 407888"/>
              <a:gd name="connsiteX1" fmla="*/ 1371599 w 1371599"/>
              <a:gd name="connsiteY1" fmla="*/ 0 h 407888"/>
              <a:gd name="connsiteX2" fmla="*/ 1371599 w 1371599"/>
              <a:gd name="connsiteY2" fmla="*/ 407888 h 407888"/>
              <a:gd name="connsiteX3" fmla="*/ 0 w 1371599"/>
              <a:gd name="connsiteY3" fmla="*/ 407888 h 407888"/>
              <a:gd name="connsiteX4" fmla="*/ 117794 w 1371599"/>
              <a:gd name="connsiteY4" fmla="*/ 69878 h 407888"/>
              <a:gd name="connsiteX0" fmla="*/ 0 w 1253805"/>
              <a:gd name="connsiteY0" fmla="*/ 69878 h 407888"/>
              <a:gd name="connsiteX1" fmla="*/ 1253805 w 1253805"/>
              <a:gd name="connsiteY1" fmla="*/ 0 h 407888"/>
              <a:gd name="connsiteX2" fmla="*/ 1253805 w 1253805"/>
              <a:gd name="connsiteY2" fmla="*/ 407888 h 407888"/>
              <a:gd name="connsiteX3" fmla="*/ 3993 w 1253805"/>
              <a:gd name="connsiteY3" fmla="*/ 140356 h 407888"/>
              <a:gd name="connsiteX4" fmla="*/ 0 w 1253805"/>
              <a:gd name="connsiteY4" fmla="*/ 69878 h 407888"/>
              <a:gd name="connsiteX0" fmla="*/ 0 w 1253805"/>
              <a:gd name="connsiteY0" fmla="*/ 149739 h 487749"/>
              <a:gd name="connsiteX1" fmla="*/ 792612 w 1253805"/>
              <a:gd name="connsiteY1" fmla="*/ 0 h 487749"/>
              <a:gd name="connsiteX2" fmla="*/ 1253805 w 1253805"/>
              <a:gd name="connsiteY2" fmla="*/ 487749 h 487749"/>
              <a:gd name="connsiteX3" fmla="*/ 3993 w 1253805"/>
              <a:gd name="connsiteY3" fmla="*/ 220217 h 487749"/>
              <a:gd name="connsiteX4" fmla="*/ 0 w 1253805"/>
              <a:gd name="connsiteY4" fmla="*/ 149739 h 487749"/>
              <a:gd name="connsiteX0" fmla="*/ 0 w 1253805"/>
              <a:gd name="connsiteY0" fmla="*/ 300813 h 638823"/>
              <a:gd name="connsiteX1" fmla="*/ 1023200 w 1253805"/>
              <a:gd name="connsiteY1" fmla="*/ 0 h 638823"/>
              <a:gd name="connsiteX2" fmla="*/ 1253805 w 1253805"/>
              <a:gd name="connsiteY2" fmla="*/ 638823 h 638823"/>
              <a:gd name="connsiteX3" fmla="*/ 3993 w 1253805"/>
              <a:gd name="connsiteY3" fmla="*/ 371291 h 638823"/>
              <a:gd name="connsiteX4" fmla="*/ 0 w 1253805"/>
              <a:gd name="connsiteY4" fmla="*/ 300813 h 638823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663298 w 1663298"/>
              <a:gd name="connsiteY2" fmla="*/ 658701 h 658701"/>
              <a:gd name="connsiteX3" fmla="*/ 3993 w 1663298"/>
              <a:gd name="connsiteY3" fmla="*/ 371291 h 658701"/>
              <a:gd name="connsiteX4" fmla="*/ 0 w 1663298"/>
              <a:gd name="connsiteY4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2220 h 660108"/>
              <a:gd name="connsiteX1" fmla="*/ 1023200 w 1663298"/>
              <a:gd name="connsiteY1" fmla="*/ 1407 h 660108"/>
              <a:gd name="connsiteX2" fmla="*/ 1471239 w 1663298"/>
              <a:gd name="connsiteY2" fmla="*/ 209312 h 660108"/>
              <a:gd name="connsiteX3" fmla="*/ 1663298 w 1663298"/>
              <a:gd name="connsiteY3" fmla="*/ 660108 h 660108"/>
              <a:gd name="connsiteX4" fmla="*/ 3993 w 1663298"/>
              <a:gd name="connsiteY4" fmla="*/ 372698 h 660108"/>
              <a:gd name="connsiteX5" fmla="*/ 0 w 1663298"/>
              <a:gd name="connsiteY5" fmla="*/ 302220 h 660108"/>
              <a:gd name="connsiteX0" fmla="*/ 0 w 1663298"/>
              <a:gd name="connsiteY0" fmla="*/ 307718 h 665606"/>
              <a:gd name="connsiteX1" fmla="*/ 990950 w 1663298"/>
              <a:gd name="connsiteY1" fmla="*/ 1214 h 665606"/>
              <a:gd name="connsiteX2" fmla="*/ 1471239 w 1663298"/>
              <a:gd name="connsiteY2" fmla="*/ 214810 h 665606"/>
              <a:gd name="connsiteX3" fmla="*/ 1663298 w 1663298"/>
              <a:gd name="connsiteY3" fmla="*/ 665606 h 665606"/>
              <a:gd name="connsiteX4" fmla="*/ 3993 w 1663298"/>
              <a:gd name="connsiteY4" fmla="*/ 378196 h 665606"/>
              <a:gd name="connsiteX5" fmla="*/ 0 w 1663298"/>
              <a:gd name="connsiteY5" fmla="*/ 307718 h 665606"/>
              <a:gd name="connsiteX0" fmla="*/ 0 w 1663298"/>
              <a:gd name="connsiteY0" fmla="*/ 307718 h 665606"/>
              <a:gd name="connsiteX1" fmla="*/ 990950 w 1663298"/>
              <a:gd name="connsiteY1" fmla="*/ 1214 h 665606"/>
              <a:gd name="connsiteX2" fmla="*/ 1471239 w 1663298"/>
              <a:gd name="connsiteY2" fmla="*/ 214810 h 665606"/>
              <a:gd name="connsiteX3" fmla="*/ 1663298 w 1663298"/>
              <a:gd name="connsiteY3" fmla="*/ 665606 h 665606"/>
              <a:gd name="connsiteX4" fmla="*/ 3993 w 1663298"/>
              <a:gd name="connsiteY4" fmla="*/ 378196 h 665606"/>
              <a:gd name="connsiteX5" fmla="*/ 0 w 1663298"/>
              <a:gd name="connsiteY5" fmla="*/ 307718 h 665606"/>
              <a:gd name="connsiteX0" fmla="*/ 0 w 1670886"/>
              <a:gd name="connsiteY0" fmla="*/ 307718 h 678885"/>
              <a:gd name="connsiteX1" fmla="*/ 990950 w 1670886"/>
              <a:gd name="connsiteY1" fmla="*/ 1214 h 678885"/>
              <a:gd name="connsiteX2" fmla="*/ 1471239 w 1670886"/>
              <a:gd name="connsiteY2" fmla="*/ 214810 h 678885"/>
              <a:gd name="connsiteX3" fmla="*/ 1670886 w 1670886"/>
              <a:gd name="connsiteY3" fmla="*/ 678885 h 678885"/>
              <a:gd name="connsiteX4" fmla="*/ 3993 w 1670886"/>
              <a:gd name="connsiteY4" fmla="*/ 378196 h 678885"/>
              <a:gd name="connsiteX5" fmla="*/ 0 w 1670886"/>
              <a:gd name="connsiteY5" fmla="*/ 307718 h 678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0886" h="678885">
                <a:moveTo>
                  <a:pt x="0" y="307718"/>
                </a:moveTo>
                <a:lnTo>
                  <a:pt x="990950" y="1214"/>
                </a:lnTo>
                <a:cubicBezTo>
                  <a:pt x="1027736" y="-6000"/>
                  <a:pt x="1313039" y="13344"/>
                  <a:pt x="1471239" y="214810"/>
                </a:cubicBezTo>
                <a:cubicBezTo>
                  <a:pt x="1594069" y="365075"/>
                  <a:pt x="1667574" y="502061"/>
                  <a:pt x="1670886" y="678885"/>
                </a:cubicBezTo>
                <a:lnTo>
                  <a:pt x="3993" y="378196"/>
                </a:lnTo>
                <a:lnTo>
                  <a:pt x="0" y="307718"/>
                </a:lnTo>
                <a:close/>
              </a:path>
            </a:pathLst>
          </a:custGeom>
          <a:solidFill>
            <a:srgbClr val="B4C7E7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BF88779-1066-9112-C665-D87725DF7D37}"/>
              </a:ext>
            </a:extLst>
          </p:cNvPr>
          <p:cNvSpPr/>
          <p:nvPr/>
        </p:nvSpPr>
        <p:spPr>
          <a:xfrm rot="5400000" flipH="1">
            <a:off x="10652696" y="2589190"/>
            <a:ext cx="904801" cy="685800"/>
          </a:xfrm>
          <a:custGeom>
            <a:avLst/>
            <a:gdLst>
              <a:gd name="connsiteX0" fmla="*/ 904801 w 904801"/>
              <a:gd name="connsiteY0" fmla="*/ 0 h 685800"/>
              <a:gd name="connsiteX1" fmla="*/ 904801 w 904801"/>
              <a:gd name="connsiteY1" fmla="*/ 685800 h 685800"/>
              <a:gd name="connsiteX2" fmla="*/ 685800 w 904801"/>
              <a:gd name="connsiteY2" fmla="*/ 685800 h 685800"/>
              <a:gd name="connsiteX3" fmla="*/ 680221 w 904801"/>
              <a:gd name="connsiteY3" fmla="*/ 630591 h 685800"/>
              <a:gd name="connsiteX4" fmla="*/ 45048 w 904801"/>
              <a:gd name="connsiteY4" fmla="*/ 12336 h 685800"/>
              <a:gd name="connsiteX5" fmla="*/ 0 w 904801"/>
              <a:gd name="connsiteY5" fmla="*/ 6340 h 685800"/>
              <a:gd name="connsiteX6" fmla="*/ 0 w 904801"/>
              <a:gd name="connsiteY6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4801" h="685800">
                <a:moveTo>
                  <a:pt x="904801" y="0"/>
                </a:moveTo>
                <a:lnTo>
                  <a:pt x="904801" y="685800"/>
                </a:lnTo>
                <a:lnTo>
                  <a:pt x="685800" y="685800"/>
                </a:lnTo>
                <a:lnTo>
                  <a:pt x="680221" y="630591"/>
                </a:lnTo>
                <a:cubicBezTo>
                  <a:pt x="615656" y="315700"/>
                  <a:pt x="363309" y="69073"/>
                  <a:pt x="45048" y="12336"/>
                </a:cubicBezTo>
                <a:lnTo>
                  <a:pt x="0" y="634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18AA6C8-0E92-1F45-2C55-F9ED5D0DFE36}"/>
              </a:ext>
            </a:extLst>
          </p:cNvPr>
          <p:cNvCxnSpPr>
            <a:cxnSpLocks/>
          </p:cNvCxnSpPr>
          <p:nvPr/>
        </p:nvCxnSpPr>
        <p:spPr>
          <a:xfrm>
            <a:off x="7323236" y="4618770"/>
            <a:ext cx="1564274" cy="0"/>
          </a:xfrm>
          <a:prstGeom prst="line">
            <a:avLst/>
          </a:prstGeom>
          <a:ln w="5397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31">
            <a:extLst>
              <a:ext uri="{FF2B5EF4-FFF2-40B4-BE49-F238E27FC236}">
                <a16:creationId xmlns:a16="http://schemas.microsoft.com/office/drawing/2014/main" id="{ED3EE891-112B-AF31-4A7B-FBC6AE86DA7A}"/>
              </a:ext>
            </a:extLst>
          </p:cNvPr>
          <p:cNvSpPr/>
          <p:nvPr/>
        </p:nvSpPr>
        <p:spPr>
          <a:xfrm>
            <a:off x="8906919" y="4275828"/>
            <a:ext cx="1670886" cy="678885"/>
          </a:xfrm>
          <a:custGeom>
            <a:avLst/>
            <a:gdLst>
              <a:gd name="connsiteX0" fmla="*/ 0 w 1371599"/>
              <a:gd name="connsiteY0" fmla="*/ 0 h 407888"/>
              <a:gd name="connsiteX1" fmla="*/ 1371599 w 1371599"/>
              <a:gd name="connsiteY1" fmla="*/ 0 h 407888"/>
              <a:gd name="connsiteX2" fmla="*/ 1371599 w 1371599"/>
              <a:gd name="connsiteY2" fmla="*/ 407888 h 407888"/>
              <a:gd name="connsiteX3" fmla="*/ 0 w 1371599"/>
              <a:gd name="connsiteY3" fmla="*/ 407888 h 407888"/>
              <a:gd name="connsiteX4" fmla="*/ 0 w 1371599"/>
              <a:gd name="connsiteY4" fmla="*/ 0 h 407888"/>
              <a:gd name="connsiteX0" fmla="*/ 117794 w 1371599"/>
              <a:gd name="connsiteY0" fmla="*/ 69878 h 407888"/>
              <a:gd name="connsiteX1" fmla="*/ 1371599 w 1371599"/>
              <a:gd name="connsiteY1" fmla="*/ 0 h 407888"/>
              <a:gd name="connsiteX2" fmla="*/ 1371599 w 1371599"/>
              <a:gd name="connsiteY2" fmla="*/ 407888 h 407888"/>
              <a:gd name="connsiteX3" fmla="*/ 0 w 1371599"/>
              <a:gd name="connsiteY3" fmla="*/ 407888 h 407888"/>
              <a:gd name="connsiteX4" fmla="*/ 117794 w 1371599"/>
              <a:gd name="connsiteY4" fmla="*/ 69878 h 407888"/>
              <a:gd name="connsiteX0" fmla="*/ 0 w 1253805"/>
              <a:gd name="connsiteY0" fmla="*/ 69878 h 407888"/>
              <a:gd name="connsiteX1" fmla="*/ 1253805 w 1253805"/>
              <a:gd name="connsiteY1" fmla="*/ 0 h 407888"/>
              <a:gd name="connsiteX2" fmla="*/ 1253805 w 1253805"/>
              <a:gd name="connsiteY2" fmla="*/ 407888 h 407888"/>
              <a:gd name="connsiteX3" fmla="*/ 3993 w 1253805"/>
              <a:gd name="connsiteY3" fmla="*/ 140356 h 407888"/>
              <a:gd name="connsiteX4" fmla="*/ 0 w 1253805"/>
              <a:gd name="connsiteY4" fmla="*/ 69878 h 407888"/>
              <a:gd name="connsiteX0" fmla="*/ 0 w 1253805"/>
              <a:gd name="connsiteY0" fmla="*/ 149739 h 487749"/>
              <a:gd name="connsiteX1" fmla="*/ 792612 w 1253805"/>
              <a:gd name="connsiteY1" fmla="*/ 0 h 487749"/>
              <a:gd name="connsiteX2" fmla="*/ 1253805 w 1253805"/>
              <a:gd name="connsiteY2" fmla="*/ 487749 h 487749"/>
              <a:gd name="connsiteX3" fmla="*/ 3993 w 1253805"/>
              <a:gd name="connsiteY3" fmla="*/ 220217 h 487749"/>
              <a:gd name="connsiteX4" fmla="*/ 0 w 1253805"/>
              <a:gd name="connsiteY4" fmla="*/ 149739 h 487749"/>
              <a:gd name="connsiteX0" fmla="*/ 0 w 1253805"/>
              <a:gd name="connsiteY0" fmla="*/ 300813 h 638823"/>
              <a:gd name="connsiteX1" fmla="*/ 1023200 w 1253805"/>
              <a:gd name="connsiteY1" fmla="*/ 0 h 638823"/>
              <a:gd name="connsiteX2" fmla="*/ 1253805 w 1253805"/>
              <a:gd name="connsiteY2" fmla="*/ 638823 h 638823"/>
              <a:gd name="connsiteX3" fmla="*/ 3993 w 1253805"/>
              <a:gd name="connsiteY3" fmla="*/ 371291 h 638823"/>
              <a:gd name="connsiteX4" fmla="*/ 0 w 1253805"/>
              <a:gd name="connsiteY4" fmla="*/ 300813 h 638823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663298 w 1663298"/>
              <a:gd name="connsiteY2" fmla="*/ 658701 h 658701"/>
              <a:gd name="connsiteX3" fmla="*/ 3993 w 1663298"/>
              <a:gd name="connsiteY3" fmla="*/ 371291 h 658701"/>
              <a:gd name="connsiteX4" fmla="*/ 0 w 1663298"/>
              <a:gd name="connsiteY4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0813 h 658701"/>
              <a:gd name="connsiteX1" fmla="*/ 1023200 w 1663298"/>
              <a:gd name="connsiteY1" fmla="*/ 0 h 658701"/>
              <a:gd name="connsiteX2" fmla="*/ 1471239 w 1663298"/>
              <a:gd name="connsiteY2" fmla="*/ 207905 h 658701"/>
              <a:gd name="connsiteX3" fmla="*/ 1663298 w 1663298"/>
              <a:gd name="connsiteY3" fmla="*/ 658701 h 658701"/>
              <a:gd name="connsiteX4" fmla="*/ 3993 w 1663298"/>
              <a:gd name="connsiteY4" fmla="*/ 371291 h 658701"/>
              <a:gd name="connsiteX5" fmla="*/ 0 w 1663298"/>
              <a:gd name="connsiteY5" fmla="*/ 300813 h 658701"/>
              <a:gd name="connsiteX0" fmla="*/ 0 w 1663298"/>
              <a:gd name="connsiteY0" fmla="*/ 302220 h 660108"/>
              <a:gd name="connsiteX1" fmla="*/ 1023200 w 1663298"/>
              <a:gd name="connsiteY1" fmla="*/ 1407 h 660108"/>
              <a:gd name="connsiteX2" fmla="*/ 1471239 w 1663298"/>
              <a:gd name="connsiteY2" fmla="*/ 209312 h 660108"/>
              <a:gd name="connsiteX3" fmla="*/ 1663298 w 1663298"/>
              <a:gd name="connsiteY3" fmla="*/ 660108 h 660108"/>
              <a:gd name="connsiteX4" fmla="*/ 3993 w 1663298"/>
              <a:gd name="connsiteY4" fmla="*/ 372698 h 660108"/>
              <a:gd name="connsiteX5" fmla="*/ 0 w 1663298"/>
              <a:gd name="connsiteY5" fmla="*/ 302220 h 660108"/>
              <a:gd name="connsiteX0" fmla="*/ 0 w 1663298"/>
              <a:gd name="connsiteY0" fmla="*/ 307718 h 665606"/>
              <a:gd name="connsiteX1" fmla="*/ 990950 w 1663298"/>
              <a:gd name="connsiteY1" fmla="*/ 1214 h 665606"/>
              <a:gd name="connsiteX2" fmla="*/ 1471239 w 1663298"/>
              <a:gd name="connsiteY2" fmla="*/ 214810 h 665606"/>
              <a:gd name="connsiteX3" fmla="*/ 1663298 w 1663298"/>
              <a:gd name="connsiteY3" fmla="*/ 665606 h 665606"/>
              <a:gd name="connsiteX4" fmla="*/ 3993 w 1663298"/>
              <a:gd name="connsiteY4" fmla="*/ 378196 h 665606"/>
              <a:gd name="connsiteX5" fmla="*/ 0 w 1663298"/>
              <a:gd name="connsiteY5" fmla="*/ 307718 h 665606"/>
              <a:gd name="connsiteX0" fmla="*/ 0 w 1663298"/>
              <a:gd name="connsiteY0" fmla="*/ 307718 h 665606"/>
              <a:gd name="connsiteX1" fmla="*/ 990950 w 1663298"/>
              <a:gd name="connsiteY1" fmla="*/ 1214 h 665606"/>
              <a:gd name="connsiteX2" fmla="*/ 1471239 w 1663298"/>
              <a:gd name="connsiteY2" fmla="*/ 214810 h 665606"/>
              <a:gd name="connsiteX3" fmla="*/ 1663298 w 1663298"/>
              <a:gd name="connsiteY3" fmla="*/ 665606 h 665606"/>
              <a:gd name="connsiteX4" fmla="*/ 3993 w 1663298"/>
              <a:gd name="connsiteY4" fmla="*/ 378196 h 665606"/>
              <a:gd name="connsiteX5" fmla="*/ 0 w 1663298"/>
              <a:gd name="connsiteY5" fmla="*/ 307718 h 665606"/>
              <a:gd name="connsiteX0" fmla="*/ 0 w 1670886"/>
              <a:gd name="connsiteY0" fmla="*/ 307718 h 678885"/>
              <a:gd name="connsiteX1" fmla="*/ 990950 w 1670886"/>
              <a:gd name="connsiteY1" fmla="*/ 1214 h 678885"/>
              <a:gd name="connsiteX2" fmla="*/ 1471239 w 1670886"/>
              <a:gd name="connsiteY2" fmla="*/ 214810 h 678885"/>
              <a:gd name="connsiteX3" fmla="*/ 1670886 w 1670886"/>
              <a:gd name="connsiteY3" fmla="*/ 678885 h 678885"/>
              <a:gd name="connsiteX4" fmla="*/ 3993 w 1670886"/>
              <a:gd name="connsiteY4" fmla="*/ 378196 h 678885"/>
              <a:gd name="connsiteX5" fmla="*/ 0 w 1670886"/>
              <a:gd name="connsiteY5" fmla="*/ 307718 h 678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0886" h="678885">
                <a:moveTo>
                  <a:pt x="0" y="307718"/>
                </a:moveTo>
                <a:lnTo>
                  <a:pt x="990950" y="1214"/>
                </a:lnTo>
                <a:cubicBezTo>
                  <a:pt x="1027736" y="-6000"/>
                  <a:pt x="1313039" y="13344"/>
                  <a:pt x="1471239" y="214810"/>
                </a:cubicBezTo>
                <a:cubicBezTo>
                  <a:pt x="1594069" y="365075"/>
                  <a:pt x="1667574" y="502061"/>
                  <a:pt x="1670886" y="678885"/>
                </a:cubicBezTo>
                <a:lnTo>
                  <a:pt x="3993" y="378196"/>
                </a:lnTo>
                <a:lnTo>
                  <a:pt x="0" y="307718"/>
                </a:lnTo>
                <a:close/>
              </a:path>
            </a:pathLst>
          </a:custGeom>
          <a:solidFill>
            <a:srgbClr val="B4C7E7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AE78F01D-1D04-6AC9-3333-6F655AB4D976}"/>
              </a:ext>
            </a:extLst>
          </p:cNvPr>
          <p:cNvSpPr/>
          <p:nvPr/>
        </p:nvSpPr>
        <p:spPr>
          <a:xfrm rot="5400000" flipH="1">
            <a:off x="9767333" y="4272370"/>
            <a:ext cx="904801" cy="685800"/>
          </a:xfrm>
          <a:custGeom>
            <a:avLst/>
            <a:gdLst>
              <a:gd name="connsiteX0" fmla="*/ 904801 w 904801"/>
              <a:gd name="connsiteY0" fmla="*/ 0 h 685800"/>
              <a:gd name="connsiteX1" fmla="*/ 904801 w 904801"/>
              <a:gd name="connsiteY1" fmla="*/ 685800 h 685800"/>
              <a:gd name="connsiteX2" fmla="*/ 685800 w 904801"/>
              <a:gd name="connsiteY2" fmla="*/ 685800 h 685800"/>
              <a:gd name="connsiteX3" fmla="*/ 680221 w 904801"/>
              <a:gd name="connsiteY3" fmla="*/ 630591 h 685800"/>
              <a:gd name="connsiteX4" fmla="*/ 45048 w 904801"/>
              <a:gd name="connsiteY4" fmla="*/ 12336 h 685800"/>
              <a:gd name="connsiteX5" fmla="*/ 0 w 904801"/>
              <a:gd name="connsiteY5" fmla="*/ 6340 h 685800"/>
              <a:gd name="connsiteX6" fmla="*/ 0 w 904801"/>
              <a:gd name="connsiteY6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4801" h="685800">
                <a:moveTo>
                  <a:pt x="904801" y="0"/>
                </a:moveTo>
                <a:lnTo>
                  <a:pt x="904801" y="685800"/>
                </a:lnTo>
                <a:lnTo>
                  <a:pt x="685800" y="685800"/>
                </a:lnTo>
                <a:lnTo>
                  <a:pt x="680221" y="630591"/>
                </a:lnTo>
                <a:cubicBezTo>
                  <a:pt x="615656" y="315700"/>
                  <a:pt x="363309" y="69073"/>
                  <a:pt x="45048" y="12336"/>
                </a:cubicBezTo>
                <a:lnTo>
                  <a:pt x="0" y="634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7000">
                <a:schemeClr val="accent4">
                  <a:lumMod val="20000"/>
                  <a:lumOff val="80000"/>
                </a:schemeClr>
              </a:gs>
              <a:gs pos="49520">
                <a:schemeClr val="accent4">
                  <a:lumMod val="60000"/>
                  <a:lumOff val="40000"/>
                </a:schemeClr>
              </a:gs>
              <a:gs pos="65000">
                <a:schemeClr val="accent4"/>
              </a:gs>
              <a:gs pos="35000">
                <a:schemeClr val="accent4"/>
              </a:gs>
              <a:gs pos="100000">
                <a:schemeClr val="bg1"/>
              </a:gs>
              <a:gs pos="96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31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AD6B46D-7C1A-ACD8-746E-D3B3ECBA5BB2}"/>
              </a:ext>
            </a:extLst>
          </p:cNvPr>
          <p:cNvGrpSpPr/>
          <p:nvPr/>
        </p:nvGrpSpPr>
        <p:grpSpPr>
          <a:xfrm>
            <a:off x="8820705" y="4272370"/>
            <a:ext cx="302925" cy="685801"/>
            <a:chOff x="9427540" y="780053"/>
            <a:chExt cx="302925" cy="709200"/>
          </a:xfrm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FF1CAFA3-CD9A-9E3F-BEE4-23A2989C0BA4}"/>
                </a:ext>
              </a:extLst>
            </p:cNvPr>
            <p:cNvSpPr/>
            <p:nvPr/>
          </p:nvSpPr>
          <p:spPr>
            <a:xfrm>
              <a:off x="9427540" y="780053"/>
              <a:ext cx="55430" cy="709200"/>
            </a:xfrm>
            <a:custGeom>
              <a:avLst/>
              <a:gdLst>
                <a:gd name="connsiteX0" fmla="*/ 110021 w 220042"/>
                <a:gd name="connsiteY0" fmla="*/ 0 h 808866"/>
                <a:gd name="connsiteX1" fmla="*/ 211396 w 220042"/>
                <a:gd name="connsiteY1" fmla="*/ 65886 h 808866"/>
                <a:gd name="connsiteX2" fmla="*/ 217829 w 220042"/>
                <a:gd name="connsiteY2" fmla="*/ 97128 h 808866"/>
                <a:gd name="connsiteX3" fmla="*/ 220042 w 220042"/>
                <a:gd name="connsiteY3" fmla="*/ 97128 h 808866"/>
                <a:gd name="connsiteX4" fmla="*/ 220042 w 220042"/>
                <a:gd name="connsiteY4" fmla="*/ 107876 h 808866"/>
                <a:gd name="connsiteX5" fmla="*/ 220042 w 220042"/>
                <a:gd name="connsiteY5" fmla="*/ 700990 h 808866"/>
                <a:gd name="connsiteX6" fmla="*/ 220042 w 220042"/>
                <a:gd name="connsiteY6" fmla="*/ 706663 h 808866"/>
                <a:gd name="connsiteX7" fmla="*/ 218874 w 220042"/>
                <a:gd name="connsiteY7" fmla="*/ 706663 h 808866"/>
                <a:gd name="connsiteX8" fmla="*/ 211396 w 220042"/>
                <a:gd name="connsiteY8" fmla="*/ 742980 h 808866"/>
                <a:gd name="connsiteX9" fmla="*/ 110021 w 220042"/>
                <a:gd name="connsiteY9" fmla="*/ 808866 h 808866"/>
                <a:gd name="connsiteX10" fmla="*/ 0 w 220042"/>
                <a:gd name="connsiteY10" fmla="*/ 700990 h 808866"/>
                <a:gd name="connsiteX11" fmla="*/ 110021 w 220042"/>
                <a:gd name="connsiteY11" fmla="*/ 593114 h 808866"/>
                <a:gd name="connsiteX12" fmla="*/ 152846 w 220042"/>
                <a:gd name="connsiteY12" fmla="*/ 601592 h 808866"/>
                <a:gd name="connsiteX13" fmla="*/ 166254 w 220042"/>
                <a:gd name="connsiteY13" fmla="*/ 610455 h 808866"/>
                <a:gd name="connsiteX14" fmla="*/ 166254 w 220042"/>
                <a:gd name="connsiteY14" fmla="*/ 198411 h 808866"/>
                <a:gd name="connsiteX15" fmla="*/ 152846 w 220042"/>
                <a:gd name="connsiteY15" fmla="*/ 207275 h 808866"/>
                <a:gd name="connsiteX16" fmla="*/ 110021 w 220042"/>
                <a:gd name="connsiteY16" fmla="*/ 215752 h 808866"/>
                <a:gd name="connsiteX17" fmla="*/ 0 w 220042"/>
                <a:gd name="connsiteY17" fmla="*/ 107876 h 808866"/>
                <a:gd name="connsiteX18" fmla="*/ 110021 w 220042"/>
                <a:gd name="connsiteY18" fmla="*/ 0 h 80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042" h="808866">
                  <a:moveTo>
                    <a:pt x="110021" y="0"/>
                  </a:moveTo>
                  <a:cubicBezTo>
                    <a:pt x="155593" y="0"/>
                    <a:pt x="194694" y="27167"/>
                    <a:pt x="211396" y="65886"/>
                  </a:cubicBezTo>
                  <a:lnTo>
                    <a:pt x="217829" y="97128"/>
                  </a:lnTo>
                  <a:lnTo>
                    <a:pt x="220042" y="97128"/>
                  </a:lnTo>
                  <a:lnTo>
                    <a:pt x="220042" y="107876"/>
                  </a:lnTo>
                  <a:lnTo>
                    <a:pt x="220042" y="700990"/>
                  </a:lnTo>
                  <a:lnTo>
                    <a:pt x="220042" y="706663"/>
                  </a:lnTo>
                  <a:lnTo>
                    <a:pt x="218874" y="706663"/>
                  </a:lnTo>
                  <a:lnTo>
                    <a:pt x="211396" y="742980"/>
                  </a:lnTo>
                  <a:cubicBezTo>
                    <a:pt x="194694" y="781699"/>
                    <a:pt x="155593" y="808866"/>
                    <a:pt x="110021" y="808866"/>
                  </a:cubicBezTo>
                  <a:cubicBezTo>
                    <a:pt x="49258" y="808866"/>
                    <a:pt x="0" y="760568"/>
                    <a:pt x="0" y="700990"/>
                  </a:cubicBezTo>
                  <a:cubicBezTo>
                    <a:pt x="0" y="641412"/>
                    <a:pt x="49258" y="593114"/>
                    <a:pt x="110021" y="593114"/>
                  </a:cubicBezTo>
                  <a:cubicBezTo>
                    <a:pt x="125211" y="593114"/>
                    <a:pt x="139683" y="596133"/>
                    <a:pt x="152846" y="601592"/>
                  </a:cubicBezTo>
                  <a:lnTo>
                    <a:pt x="166254" y="610455"/>
                  </a:lnTo>
                  <a:lnTo>
                    <a:pt x="166254" y="198411"/>
                  </a:lnTo>
                  <a:lnTo>
                    <a:pt x="152846" y="207275"/>
                  </a:lnTo>
                  <a:cubicBezTo>
                    <a:pt x="139683" y="212734"/>
                    <a:pt x="125211" y="215752"/>
                    <a:pt x="110021" y="215752"/>
                  </a:cubicBezTo>
                  <a:cubicBezTo>
                    <a:pt x="49258" y="215752"/>
                    <a:pt x="0" y="167454"/>
                    <a:pt x="0" y="107876"/>
                  </a:cubicBezTo>
                  <a:cubicBezTo>
                    <a:pt x="0" y="48298"/>
                    <a:pt x="49258" y="0"/>
                    <a:pt x="110021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98450AF0-799B-3E4D-E278-9099B4FBF6B1}"/>
                </a:ext>
              </a:extLst>
            </p:cNvPr>
            <p:cNvSpPr/>
            <p:nvPr/>
          </p:nvSpPr>
          <p:spPr>
            <a:xfrm>
              <a:off x="9494345" y="893659"/>
              <a:ext cx="236120" cy="500340"/>
            </a:xfrm>
            <a:custGeom>
              <a:avLst/>
              <a:gdLst>
                <a:gd name="connsiteX0" fmla="*/ 86283 w 474903"/>
                <a:gd name="connsiteY0" fmla="*/ 0 h 773346"/>
                <a:gd name="connsiteX1" fmla="*/ 474903 w 474903"/>
                <a:gd name="connsiteY1" fmla="*/ 386673 h 773346"/>
                <a:gd name="connsiteX2" fmla="*/ 86283 w 474903"/>
                <a:gd name="connsiteY2" fmla="*/ 773346 h 773346"/>
                <a:gd name="connsiteX3" fmla="*/ 7962 w 474903"/>
                <a:gd name="connsiteY3" fmla="*/ 765490 h 773346"/>
                <a:gd name="connsiteX4" fmla="*/ 0 w 474903"/>
                <a:gd name="connsiteY4" fmla="*/ 763031 h 773346"/>
                <a:gd name="connsiteX5" fmla="*/ 0 w 474903"/>
                <a:gd name="connsiteY5" fmla="*/ 10315 h 773346"/>
                <a:gd name="connsiteX6" fmla="*/ 7962 w 474903"/>
                <a:gd name="connsiteY6" fmla="*/ 7856 h 773346"/>
                <a:gd name="connsiteX7" fmla="*/ 86283 w 474903"/>
                <a:gd name="connsiteY7" fmla="*/ 0 h 773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4903" h="773346">
                  <a:moveTo>
                    <a:pt x="86283" y="0"/>
                  </a:moveTo>
                  <a:cubicBezTo>
                    <a:pt x="300912" y="0"/>
                    <a:pt x="474903" y="173119"/>
                    <a:pt x="474903" y="386673"/>
                  </a:cubicBezTo>
                  <a:cubicBezTo>
                    <a:pt x="474903" y="600227"/>
                    <a:pt x="300912" y="773346"/>
                    <a:pt x="86283" y="773346"/>
                  </a:cubicBezTo>
                  <a:cubicBezTo>
                    <a:pt x="59454" y="773346"/>
                    <a:pt x="33261" y="770641"/>
                    <a:pt x="7962" y="765490"/>
                  </a:cubicBezTo>
                  <a:lnTo>
                    <a:pt x="0" y="763031"/>
                  </a:lnTo>
                  <a:lnTo>
                    <a:pt x="0" y="10315"/>
                  </a:lnTo>
                  <a:lnTo>
                    <a:pt x="7962" y="7856"/>
                  </a:lnTo>
                  <a:cubicBezTo>
                    <a:pt x="33261" y="2705"/>
                    <a:pt x="59454" y="0"/>
                    <a:pt x="8628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1">
                    <a:lumMod val="20000"/>
                    <a:lumOff val="80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E61F8AF0-A545-3552-B036-36FF257AF119}"/>
              </a:ext>
            </a:extLst>
          </p:cNvPr>
          <p:cNvSpPr/>
          <p:nvPr/>
        </p:nvSpPr>
        <p:spPr>
          <a:xfrm>
            <a:off x="7352443" y="4272370"/>
            <a:ext cx="128250" cy="685800"/>
          </a:xfrm>
          <a:custGeom>
            <a:avLst/>
            <a:gdLst>
              <a:gd name="connsiteX0" fmla="*/ 63582 w 169154"/>
              <a:gd name="connsiteY0" fmla="*/ 0 h 764863"/>
              <a:gd name="connsiteX1" fmla="*/ 110636 w 169154"/>
              <a:gd name="connsiteY1" fmla="*/ 0 h 764863"/>
              <a:gd name="connsiteX2" fmla="*/ 133182 w 169154"/>
              <a:gd name="connsiteY2" fmla="*/ 64890 h 764863"/>
              <a:gd name="connsiteX3" fmla="*/ 163609 w 169154"/>
              <a:gd name="connsiteY3" fmla="*/ 218021 h 764863"/>
              <a:gd name="connsiteX4" fmla="*/ 169154 w 169154"/>
              <a:gd name="connsiteY4" fmla="*/ 303954 h 764863"/>
              <a:gd name="connsiteX5" fmla="*/ 169154 w 169154"/>
              <a:gd name="connsiteY5" fmla="*/ 460908 h 764863"/>
              <a:gd name="connsiteX6" fmla="*/ 163609 w 169154"/>
              <a:gd name="connsiteY6" fmla="*/ 546841 h 764863"/>
              <a:gd name="connsiteX7" fmla="*/ 133182 w 169154"/>
              <a:gd name="connsiteY7" fmla="*/ 699973 h 764863"/>
              <a:gd name="connsiteX8" fmla="*/ 110636 w 169154"/>
              <a:gd name="connsiteY8" fmla="*/ 764863 h 764863"/>
              <a:gd name="connsiteX9" fmla="*/ 63582 w 169154"/>
              <a:gd name="connsiteY9" fmla="*/ 764863 h 764863"/>
              <a:gd name="connsiteX10" fmla="*/ 41037 w 169154"/>
              <a:gd name="connsiteY10" fmla="*/ 699973 h 764863"/>
              <a:gd name="connsiteX11" fmla="*/ 0 w 169154"/>
              <a:gd name="connsiteY11" fmla="*/ 382431 h 764863"/>
              <a:gd name="connsiteX12" fmla="*/ 41037 w 169154"/>
              <a:gd name="connsiteY12" fmla="*/ 64890 h 764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9154" h="764863">
                <a:moveTo>
                  <a:pt x="63582" y="0"/>
                </a:moveTo>
                <a:lnTo>
                  <a:pt x="110636" y="0"/>
                </a:lnTo>
                <a:lnTo>
                  <a:pt x="133182" y="64890"/>
                </a:lnTo>
                <a:cubicBezTo>
                  <a:pt x="146394" y="113690"/>
                  <a:pt x="156653" y="164916"/>
                  <a:pt x="163609" y="218021"/>
                </a:cubicBezTo>
                <a:lnTo>
                  <a:pt x="169154" y="303954"/>
                </a:lnTo>
                <a:lnTo>
                  <a:pt x="169154" y="460908"/>
                </a:lnTo>
                <a:lnTo>
                  <a:pt x="163609" y="546841"/>
                </a:lnTo>
                <a:cubicBezTo>
                  <a:pt x="156653" y="599947"/>
                  <a:pt x="146394" y="651173"/>
                  <a:pt x="133182" y="699973"/>
                </a:cubicBezTo>
                <a:lnTo>
                  <a:pt x="110636" y="764863"/>
                </a:lnTo>
                <a:lnTo>
                  <a:pt x="63582" y="764863"/>
                </a:lnTo>
                <a:lnTo>
                  <a:pt x="41037" y="699973"/>
                </a:lnTo>
                <a:cubicBezTo>
                  <a:pt x="14612" y="602373"/>
                  <a:pt x="0" y="495068"/>
                  <a:pt x="0" y="382431"/>
                </a:cubicBezTo>
                <a:cubicBezTo>
                  <a:pt x="0" y="269794"/>
                  <a:pt x="14612" y="162489"/>
                  <a:pt x="41037" y="64890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7567231A-ABFE-5D7E-7391-E21255E3EDFE}"/>
                  </a:ext>
                </a:extLst>
              </p:cNvPr>
              <p:cNvSpPr txBox="1"/>
              <p:nvPr/>
            </p:nvSpPr>
            <p:spPr>
              <a:xfrm>
                <a:off x="6233888" y="5299846"/>
                <a:ext cx="5865415" cy="830997"/>
              </a:xfrm>
              <a:prstGeom prst="rect">
                <a:avLst/>
              </a:prstGeom>
              <a:solidFill>
                <a:srgbClr val="FFFF99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Note: Using the SHIFT key when dragging objects restricts them to vertical and horizontal movements. This example set up a horizontal beamline that reflects into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/>
                  <a:t>-direction. See next page.  </a:t>
                </a:r>
              </a:p>
            </p:txBody>
          </p:sp>
        </mc:Choice>
        <mc:Fallback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7567231A-ABFE-5D7E-7391-E21255E3ED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888" y="5299846"/>
                <a:ext cx="5865415" cy="830997"/>
              </a:xfrm>
              <a:prstGeom prst="rect">
                <a:avLst/>
              </a:prstGeom>
              <a:blipFill>
                <a:blip r:embed="rId3"/>
                <a:stretch>
                  <a:fillRect l="-519" t="-1439" b="-719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229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7509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Instructions |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Create Figures from PowerPoint Objects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977BDE-1D61-A2A3-BADE-E02A24B87490}"/>
              </a:ext>
            </a:extLst>
          </p:cNvPr>
          <p:cNvSpPr txBox="1"/>
          <p:nvPr/>
        </p:nvSpPr>
        <p:spPr>
          <a:xfrm>
            <a:off x="500744" y="738149"/>
            <a:ext cx="559525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dirty="0"/>
              <a:t>Select all objects to the right.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Right-Click</a:t>
            </a:r>
            <a:r>
              <a:rPr lang="en-US" dirty="0"/>
              <a:t> on one of the selected objects.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dirty="0"/>
              <a:t>Click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Save as Picture…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dirty="0"/>
              <a:t>In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Save As Picture </a:t>
            </a:r>
            <a:r>
              <a:rPr lang="en-US" dirty="0"/>
              <a:t>dialog box, select file format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NOTE: PNG for few-color image. JPG for many-color images. 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dirty="0"/>
              <a:t>Type file name.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dirty="0"/>
              <a:t>Navigate to appropriate directory.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dirty="0"/>
              <a:t>Click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Save</a:t>
            </a:r>
            <a:r>
              <a:rPr lang="en-US" dirty="0"/>
              <a:t>.</a:t>
            </a:r>
          </a:p>
          <a:p>
            <a:pPr>
              <a:spcAft>
                <a:spcPts val="600"/>
              </a:spcAft>
            </a:pPr>
            <a:endParaRPr lang="en-US" i="1" dirty="0"/>
          </a:p>
          <a:p>
            <a:pPr>
              <a:spcAft>
                <a:spcPts val="600"/>
              </a:spcAft>
            </a:pPr>
            <a:r>
              <a:rPr lang="en-US" i="1" dirty="0"/>
              <a:t>Professional Tip</a:t>
            </a:r>
            <a:r>
              <a:rPr lang="en-US" dirty="0"/>
              <a:t>: Create Transparent PNGs 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Open the PNG file in </a:t>
            </a:r>
            <a:r>
              <a:rPr lang="en-US" sz="1600" dirty="0" err="1"/>
              <a:t>IrfanView</a:t>
            </a:r>
            <a:r>
              <a:rPr lang="en-US" sz="1600" dirty="0"/>
              <a:t> (recommended free app)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Click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File &gt;&gt; Save AS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Select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PNG</a:t>
            </a:r>
            <a:r>
              <a:rPr lang="en-US" sz="1600" dirty="0"/>
              <a:t> as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Save As Type</a:t>
            </a:r>
            <a:r>
              <a:rPr lang="en-US" sz="1600" dirty="0"/>
              <a:t>. 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Check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Save Transparent Color </a:t>
            </a:r>
            <a:r>
              <a:rPr lang="en-US" sz="1600" dirty="0"/>
              <a:t>in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Options</a:t>
            </a:r>
            <a:r>
              <a:rPr lang="en-US" sz="1600" dirty="0"/>
              <a:t> window.</a:t>
            </a:r>
          </a:p>
          <a:p>
            <a:pPr marL="114300" indent="-1143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Click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Save</a:t>
            </a:r>
            <a:r>
              <a:rPr lang="en-US" sz="1600" dirty="0"/>
              <a:t>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50E6B25-2E15-8796-06FF-2A34E7815178}"/>
              </a:ext>
            </a:extLst>
          </p:cNvPr>
          <p:cNvCxnSpPr>
            <a:cxnSpLocks/>
          </p:cNvCxnSpPr>
          <p:nvPr/>
        </p:nvCxnSpPr>
        <p:spPr>
          <a:xfrm>
            <a:off x="8442604" y="1242419"/>
            <a:ext cx="3088939" cy="0"/>
          </a:xfrm>
          <a:prstGeom prst="line">
            <a:avLst/>
          </a:prstGeom>
          <a:ln w="5397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9A89BDC-EF38-F47E-6DF8-B1A30EF37E5C}"/>
              </a:ext>
            </a:extLst>
          </p:cNvPr>
          <p:cNvSpPr/>
          <p:nvPr/>
        </p:nvSpPr>
        <p:spPr>
          <a:xfrm>
            <a:off x="11066705" y="900088"/>
            <a:ext cx="137129" cy="684663"/>
          </a:xfrm>
          <a:custGeom>
            <a:avLst/>
            <a:gdLst>
              <a:gd name="connsiteX0" fmla="*/ 2760 w 137129"/>
              <a:gd name="connsiteY0" fmla="*/ 0 h 684663"/>
              <a:gd name="connsiteX1" fmla="*/ 28434 w 137129"/>
              <a:gd name="connsiteY1" fmla="*/ 0 h 684663"/>
              <a:gd name="connsiteX2" fmla="*/ 115077 w 137129"/>
              <a:gd name="connsiteY2" fmla="*/ 0 h 684663"/>
              <a:gd name="connsiteX3" fmla="*/ 134369 w 137129"/>
              <a:gd name="connsiteY3" fmla="*/ 0 h 684663"/>
              <a:gd name="connsiteX4" fmla="*/ 137129 w 137129"/>
              <a:gd name="connsiteY4" fmla="*/ 9397 h 684663"/>
              <a:gd name="connsiteX5" fmla="*/ 122797 w 137129"/>
              <a:gd name="connsiteY5" fmla="*/ 58182 h 684663"/>
              <a:gd name="connsiteX6" fmla="*/ 91683 w 137129"/>
              <a:gd name="connsiteY6" fmla="*/ 342900 h 684663"/>
              <a:gd name="connsiteX7" fmla="*/ 122797 w 137129"/>
              <a:gd name="connsiteY7" fmla="*/ 627618 h 684663"/>
              <a:gd name="connsiteX8" fmla="*/ 137129 w 137129"/>
              <a:gd name="connsiteY8" fmla="*/ 676403 h 684663"/>
              <a:gd name="connsiteX9" fmla="*/ 134703 w 137129"/>
              <a:gd name="connsiteY9" fmla="*/ 684663 h 684663"/>
              <a:gd name="connsiteX10" fmla="*/ 2426 w 137129"/>
              <a:gd name="connsiteY10" fmla="*/ 684663 h 684663"/>
              <a:gd name="connsiteX11" fmla="*/ 0 w 137129"/>
              <a:gd name="connsiteY11" fmla="*/ 676403 h 684663"/>
              <a:gd name="connsiteX12" fmla="*/ 14332 w 137129"/>
              <a:gd name="connsiteY12" fmla="*/ 627618 h 684663"/>
              <a:gd name="connsiteX13" fmla="*/ 37402 w 137129"/>
              <a:gd name="connsiteY13" fmla="*/ 490315 h 684663"/>
              <a:gd name="connsiteX14" fmla="*/ 45222 w 137129"/>
              <a:gd name="connsiteY14" fmla="*/ 347005 h 684663"/>
              <a:gd name="connsiteX15" fmla="*/ 45222 w 137129"/>
              <a:gd name="connsiteY15" fmla="*/ 338795 h 684663"/>
              <a:gd name="connsiteX16" fmla="*/ 37402 w 137129"/>
              <a:gd name="connsiteY16" fmla="*/ 195485 h 684663"/>
              <a:gd name="connsiteX17" fmla="*/ 14332 w 137129"/>
              <a:gd name="connsiteY17" fmla="*/ 58182 h 684663"/>
              <a:gd name="connsiteX18" fmla="*/ 0 w 137129"/>
              <a:gd name="connsiteY18" fmla="*/ 9397 h 684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7129" h="684663">
                <a:moveTo>
                  <a:pt x="2760" y="0"/>
                </a:moveTo>
                <a:lnTo>
                  <a:pt x="28434" y="0"/>
                </a:lnTo>
                <a:lnTo>
                  <a:pt x="115077" y="0"/>
                </a:lnTo>
                <a:lnTo>
                  <a:pt x="134369" y="0"/>
                </a:lnTo>
                <a:lnTo>
                  <a:pt x="137129" y="9397"/>
                </a:lnTo>
                <a:lnTo>
                  <a:pt x="122797" y="58182"/>
                </a:lnTo>
                <a:cubicBezTo>
                  <a:pt x="102762" y="145693"/>
                  <a:pt x="91683" y="241906"/>
                  <a:pt x="91683" y="342900"/>
                </a:cubicBezTo>
                <a:cubicBezTo>
                  <a:pt x="91683" y="443893"/>
                  <a:pt x="102762" y="540107"/>
                  <a:pt x="122797" y="627618"/>
                </a:cubicBezTo>
                <a:lnTo>
                  <a:pt x="137129" y="676403"/>
                </a:lnTo>
                <a:lnTo>
                  <a:pt x="134703" y="684663"/>
                </a:lnTo>
                <a:lnTo>
                  <a:pt x="2426" y="684663"/>
                </a:lnTo>
                <a:lnTo>
                  <a:pt x="0" y="676403"/>
                </a:lnTo>
                <a:lnTo>
                  <a:pt x="14332" y="627618"/>
                </a:lnTo>
                <a:cubicBezTo>
                  <a:pt x="24349" y="583862"/>
                  <a:pt x="32128" y="537931"/>
                  <a:pt x="37402" y="490315"/>
                </a:cubicBezTo>
                <a:lnTo>
                  <a:pt x="45222" y="347005"/>
                </a:lnTo>
                <a:lnTo>
                  <a:pt x="45222" y="338795"/>
                </a:lnTo>
                <a:lnTo>
                  <a:pt x="37402" y="195485"/>
                </a:lnTo>
                <a:cubicBezTo>
                  <a:pt x="32128" y="147868"/>
                  <a:pt x="24349" y="101937"/>
                  <a:pt x="14332" y="58182"/>
                </a:cubicBezTo>
                <a:lnTo>
                  <a:pt x="0" y="9397"/>
                </a:lnTo>
                <a:close/>
              </a:path>
            </a:pathLst>
          </a:custGeom>
          <a:gradFill flip="none" rotWithShape="1">
            <a:gsLst>
              <a:gs pos="50000">
                <a:schemeClr val="accent1">
                  <a:lumMod val="60000"/>
                  <a:lumOff val="4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C7BE63-9FA2-8CD6-9D91-BEDE2D6C1374}"/>
              </a:ext>
            </a:extLst>
          </p:cNvPr>
          <p:cNvSpPr/>
          <p:nvPr/>
        </p:nvSpPr>
        <p:spPr>
          <a:xfrm>
            <a:off x="8587214" y="899519"/>
            <a:ext cx="182880" cy="685800"/>
          </a:xfrm>
          <a:custGeom>
            <a:avLst/>
            <a:gdLst>
              <a:gd name="connsiteX0" fmla="*/ 63582 w 169154"/>
              <a:gd name="connsiteY0" fmla="*/ 0 h 764863"/>
              <a:gd name="connsiteX1" fmla="*/ 110636 w 169154"/>
              <a:gd name="connsiteY1" fmla="*/ 0 h 764863"/>
              <a:gd name="connsiteX2" fmla="*/ 133182 w 169154"/>
              <a:gd name="connsiteY2" fmla="*/ 64890 h 764863"/>
              <a:gd name="connsiteX3" fmla="*/ 163609 w 169154"/>
              <a:gd name="connsiteY3" fmla="*/ 218021 h 764863"/>
              <a:gd name="connsiteX4" fmla="*/ 169154 w 169154"/>
              <a:gd name="connsiteY4" fmla="*/ 303954 h 764863"/>
              <a:gd name="connsiteX5" fmla="*/ 169154 w 169154"/>
              <a:gd name="connsiteY5" fmla="*/ 460908 h 764863"/>
              <a:gd name="connsiteX6" fmla="*/ 163609 w 169154"/>
              <a:gd name="connsiteY6" fmla="*/ 546841 h 764863"/>
              <a:gd name="connsiteX7" fmla="*/ 133182 w 169154"/>
              <a:gd name="connsiteY7" fmla="*/ 699973 h 764863"/>
              <a:gd name="connsiteX8" fmla="*/ 110636 w 169154"/>
              <a:gd name="connsiteY8" fmla="*/ 764863 h 764863"/>
              <a:gd name="connsiteX9" fmla="*/ 63582 w 169154"/>
              <a:gd name="connsiteY9" fmla="*/ 764863 h 764863"/>
              <a:gd name="connsiteX10" fmla="*/ 41037 w 169154"/>
              <a:gd name="connsiteY10" fmla="*/ 699973 h 764863"/>
              <a:gd name="connsiteX11" fmla="*/ 0 w 169154"/>
              <a:gd name="connsiteY11" fmla="*/ 382431 h 764863"/>
              <a:gd name="connsiteX12" fmla="*/ 41037 w 169154"/>
              <a:gd name="connsiteY12" fmla="*/ 64890 h 764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9154" h="764863">
                <a:moveTo>
                  <a:pt x="63582" y="0"/>
                </a:moveTo>
                <a:lnTo>
                  <a:pt x="110636" y="0"/>
                </a:lnTo>
                <a:lnTo>
                  <a:pt x="133182" y="64890"/>
                </a:lnTo>
                <a:cubicBezTo>
                  <a:pt x="146394" y="113690"/>
                  <a:pt x="156653" y="164916"/>
                  <a:pt x="163609" y="218021"/>
                </a:cubicBezTo>
                <a:lnTo>
                  <a:pt x="169154" y="303954"/>
                </a:lnTo>
                <a:lnTo>
                  <a:pt x="169154" y="460908"/>
                </a:lnTo>
                <a:lnTo>
                  <a:pt x="163609" y="546841"/>
                </a:lnTo>
                <a:cubicBezTo>
                  <a:pt x="156653" y="599947"/>
                  <a:pt x="146394" y="651173"/>
                  <a:pt x="133182" y="699973"/>
                </a:cubicBezTo>
                <a:lnTo>
                  <a:pt x="110636" y="764863"/>
                </a:lnTo>
                <a:lnTo>
                  <a:pt x="63582" y="764863"/>
                </a:lnTo>
                <a:lnTo>
                  <a:pt x="41037" y="699973"/>
                </a:lnTo>
                <a:cubicBezTo>
                  <a:pt x="14612" y="602373"/>
                  <a:pt x="0" y="495068"/>
                  <a:pt x="0" y="382431"/>
                </a:cubicBezTo>
                <a:cubicBezTo>
                  <a:pt x="0" y="269794"/>
                  <a:pt x="14612" y="162489"/>
                  <a:pt x="41037" y="64890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D416D4-010A-5B23-834B-8D838F3093CC}"/>
              </a:ext>
            </a:extLst>
          </p:cNvPr>
          <p:cNvCxnSpPr>
            <a:cxnSpLocks/>
          </p:cNvCxnSpPr>
          <p:nvPr/>
        </p:nvCxnSpPr>
        <p:spPr>
          <a:xfrm flipV="1">
            <a:off x="9892245" y="1230374"/>
            <a:ext cx="0" cy="1690627"/>
          </a:xfrm>
          <a:prstGeom prst="line">
            <a:avLst/>
          </a:prstGeom>
          <a:ln w="5397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C1D7D905-A077-8FF6-2CAD-3DE569AFD380}"/>
              </a:ext>
            </a:extLst>
          </p:cNvPr>
          <p:cNvSpPr/>
          <p:nvPr/>
        </p:nvSpPr>
        <p:spPr>
          <a:xfrm rot="5400000">
            <a:off x="9804049" y="2076061"/>
            <a:ext cx="176393" cy="68577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6000">
                <a:schemeClr val="bg1"/>
              </a:gs>
              <a:gs pos="50000">
                <a:schemeClr val="accent1"/>
              </a:gs>
              <a:gs pos="78000">
                <a:schemeClr val="bg1"/>
              </a:gs>
            </a:gsLst>
            <a:lin ang="135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42847-7891-A0C4-8A66-41A8A366DCE6}"/>
              </a:ext>
            </a:extLst>
          </p:cNvPr>
          <p:cNvSpPr/>
          <p:nvPr/>
        </p:nvSpPr>
        <p:spPr>
          <a:xfrm rot="16200000" flipH="1" flipV="1">
            <a:off x="9549346" y="899520"/>
            <a:ext cx="685800" cy="685800"/>
          </a:xfrm>
          <a:prstGeom prst="rect">
            <a:avLst/>
          </a:prstGeom>
          <a:gradFill>
            <a:gsLst>
              <a:gs pos="0">
                <a:schemeClr val="bg1"/>
              </a:gs>
              <a:gs pos="46000">
                <a:schemeClr val="bg1">
                  <a:lumMod val="95000"/>
                </a:schemeClr>
              </a:gs>
              <a:gs pos="52000">
                <a:schemeClr val="accent5">
                  <a:lumMod val="75000"/>
                </a:schemeClr>
              </a:gs>
              <a:gs pos="100000">
                <a:schemeClr val="bg1"/>
              </a:gs>
              <a:gs pos="54000">
                <a:schemeClr val="bg1">
                  <a:lumMod val="95000"/>
                </a:schemeClr>
              </a:gs>
            </a:gsLst>
            <a:lin ang="2700000" scaled="0"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FB5CB98-3D21-D2CB-2D45-9E06ACC49D5A}"/>
                  </a:ext>
                </a:extLst>
              </p:cNvPr>
              <p:cNvSpPr txBox="1"/>
              <p:nvPr/>
            </p:nvSpPr>
            <p:spPr>
              <a:xfrm>
                <a:off x="8252754" y="1545182"/>
                <a:ext cx="930063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/>
                  <a:t>L1</a:t>
                </a:r>
              </a:p>
              <a:p>
                <a:pPr algn="ctr"/>
                <a:r>
                  <a:rPr lang="en-US" sz="1200" dirty="0"/>
                  <a:t>(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m:rPr>
                        <m:nor/>
                      </m:rPr>
                      <a:rPr lang="en-US" sz="1200" b="0" i="0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US" sz="1200" dirty="0"/>
                  <a:t> mm)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FB5CB98-3D21-D2CB-2D45-9E06ACC49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754" y="1545182"/>
                <a:ext cx="930063" cy="492443"/>
              </a:xfrm>
              <a:prstGeom prst="rect">
                <a:avLst/>
              </a:prstGeom>
              <a:blipFill>
                <a:blip r:embed="rId3"/>
                <a:stretch>
                  <a:fillRect l="-658" t="-1235"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E83DC2DB-8989-AFE4-732D-539D83E2F755}"/>
              </a:ext>
            </a:extLst>
          </p:cNvPr>
          <p:cNvSpPr txBox="1"/>
          <p:nvPr/>
        </p:nvSpPr>
        <p:spPr>
          <a:xfrm>
            <a:off x="10267994" y="917081"/>
            <a:ext cx="364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F6F5D7-4D8C-A7F4-942F-C6D62613C7E7}"/>
                  </a:ext>
                </a:extLst>
              </p:cNvPr>
              <p:cNvSpPr txBox="1"/>
              <p:nvPr/>
            </p:nvSpPr>
            <p:spPr>
              <a:xfrm>
                <a:off x="10644589" y="1596796"/>
                <a:ext cx="981359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/>
                  <a:t>L2</a:t>
                </a:r>
              </a:p>
              <a:p>
                <a:pPr algn="ctr"/>
                <a:r>
                  <a:rPr lang="en-US" sz="1200" dirty="0"/>
                  <a:t>(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m:rPr>
                        <m:nor/>
                      </m:rPr>
                      <a:rPr lang="en-US" sz="1200" b="0" i="0" smtClean="0">
                        <a:latin typeface="Cambria Math" panose="02040503050406030204" pitchFamily="18" charset="0"/>
                      </a:rPr>
                      <m:t>=−30</m:t>
                    </m:r>
                  </m:oMath>
                </a14:m>
                <a:r>
                  <a:rPr lang="en-US" sz="1200" dirty="0"/>
                  <a:t> mm)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F6F5D7-4D8C-A7F4-942F-C6D62613C7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4589" y="1596796"/>
                <a:ext cx="981359" cy="492443"/>
              </a:xfrm>
              <a:prstGeom prst="rect">
                <a:avLst/>
              </a:prstGeom>
              <a:blipFill>
                <a:blip r:embed="rId4"/>
                <a:stretch>
                  <a:fillRect l="-2484" t="-2469" r="-3727"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17E1CE87-10E3-96AE-0541-E3CA9A7E79A2}"/>
              </a:ext>
            </a:extLst>
          </p:cNvPr>
          <p:cNvSpPr txBox="1"/>
          <p:nvPr/>
        </p:nvSpPr>
        <p:spPr>
          <a:xfrm>
            <a:off x="10235132" y="2262030"/>
            <a:ext cx="557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QWP</a:t>
            </a:r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9B277324-7CE7-CC3F-0068-CD0AC9B444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096" y="3271554"/>
            <a:ext cx="2938610" cy="176422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32A5037-000D-2453-DA0F-619AAD3A314B}"/>
              </a:ext>
            </a:extLst>
          </p:cNvPr>
          <p:cNvSpPr txBox="1"/>
          <p:nvPr/>
        </p:nvSpPr>
        <p:spPr>
          <a:xfrm>
            <a:off x="6228606" y="3247548"/>
            <a:ext cx="3012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Transparent PNG | </a:t>
            </a:r>
            <a:r>
              <a:rPr lang="en-US" sz="1400" dirty="0"/>
              <a:t>(Using Irfanview)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4D31D8-36BE-F8BC-81D5-9A268EA79B6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90211" y="3193175"/>
            <a:ext cx="5907571" cy="300466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5A7DC6-CE2B-830D-13D7-234CD0F50481}"/>
              </a:ext>
            </a:extLst>
          </p:cNvPr>
          <p:cNvSpPr txBox="1"/>
          <p:nvPr/>
        </p:nvSpPr>
        <p:spPr>
          <a:xfrm>
            <a:off x="6308690" y="3586102"/>
            <a:ext cx="24362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/>
              <a:t>The image here is a transparent PNG created from the objects above then converted using Irfanview.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Move this image around to see the transparency. 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The little picture at bottom is the PNG saved with </a:t>
            </a:r>
            <a:r>
              <a:rPr lang="en-US" sz="1400" dirty="0" err="1"/>
              <a:t>Powerpoint</a:t>
            </a:r>
            <a:r>
              <a:rPr lang="en-US" sz="1400" dirty="0"/>
              <a:t> (no transparency)</a:t>
            </a:r>
            <a:endParaRPr lang="en-US" dirty="0"/>
          </a:p>
        </p:txBody>
      </p:sp>
      <p:pic>
        <p:nvPicPr>
          <p:cNvPr id="24" name="Picture 23" descr="A picture containing clock&#10;&#10;Description automatically generated">
            <a:extLst>
              <a:ext uri="{FF2B5EF4-FFF2-40B4-BE49-F238E27FC236}">
                <a16:creationId xmlns:a16="http://schemas.microsoft.com/office/drawing/2014/main" id="{07EC1DC2-F81B-1D0C-979F-E9327D6297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702" y="5209278"/>
            <a:ext cx="1357621" cy="81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12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8299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Common Optics Blocks |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Balanced Detector Orientations</a:t>
            </a:r>
            <a:endParaRPr lang="en-US" sz="2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EDBF116-DDF7-B65C-5132-D466CF850323}"/>
              </a:ext>
            </a:extLst>
          </p:cNvPr>
          <p:cNvGrpSpPr/>
          <p:nvPr/>
        </p:nvGrpSpPr>
        <p:grpSpPr>
          <a:xfrm>
            <a:off x="3290858" y="852078"/>
            <a:ext cx="2101608" cy="1805738"/>
            <a:chOff x="9286022" y="636126"/>
            <a:chExt cx="2101608" cy="180573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DC47052B-EEB4-4010-0D27-D36E46D35769}"/>
                </a:ext>
              </a:extLst>
            </p:cNvPr>
            <p:cNvSpPr/>
            <p:nvPr/>
          </p:nvSpPr>
          <p:spPr>
            <a:xfrm rot="10800000">
              <a:off x="10973064" y="149140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3BE4B2B-3A42-F71F-A529-7790C399D4B6}"/>
                </a:ext>
              </a:extLst>
            </p:cNvPr>
            <p:cNvSpPr/>
            <p:nvPr/>
          </p:nvSpPr>
          <p:spPr>
            <a:xfrm rot="5400000" flipV="1">
              <a:off x="10364968" y="1610818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A53E3C5-D73E-B629-91CC-187F6430ED01}"/>
                </a:ext>
              </a:extLst>
            </p:cNvPr>
            <p:cNvSpPr txBox="1"/>
            <p:nvPr/>
          </p:nvSpPr>
          <p:spPr>
            <a:xfrm>
              <a:off x="9599015" y="157974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M6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7FE8B5B-70F2-04C9-9A03-DC38478A6D2B}"/>
                </a:ext>
              </a:extLst>
            </p:cNvPr>
            <p:cNvSpPr txBox="1"/>
            <p:nvPr/>
          </p:nvSpPr>
          <p:spPr>
            <a:xfrm>
              <a:off x="9322200" y="2195643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M7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08BB4EC-5982-5FF0-FC6F-EB40E04D2448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9898017" y="1497523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986645E-E226-DE77-61E1-621E2B16977B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073469" y="130958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5FF4C5C-BBC6-D3E4-C698-8CA894C5F4C8}"/>
                </a:ext>
              </a:extLst>
            </p:cNvPr>
            <p:cNvSpPr/>
            <p:nvPr/>
          </p:nvSpPr>
          <p:spPr>
            <a:xfrm rot="5400000">
              <a:off x="9435802" y="635694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22822C5-EBEC-6C62-CE8F-C6E99680DE92}"/>
                </a:ext>
              </a:extLst>
            </p:cNvPr>
            <p:cNvSpPr txBox="1"/>
            <p:nvPr/>
          </p:nvSpPr>
          <p:spPr>
            <a:xfrm>
              <a:off x="9507046" y="648959"/>
              <a:ext cx="4451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Bal.</a:t>
              </a:r>
            </a:p>
            <a:p>
              <a:pPr algn="ctr"/>
              <a:r>
                <a:rPr lang="en-US" sz="1200" dirty="0"/>
                <a:t>Det.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C5CF5D2-7461-CE3F-EE54-B720075B1551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585234" y="1377455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12750F2-9DA4-70A4-89E4-BBDE1E774DDB}"/>
                </a:ext>
              </a:extLst>
            </p:cNvPr>
            <p:cNvSpPr/>
            <p:nvPr/>
          </p:nvSpPr>
          <p:spPr>
            <a:xfrm rot="13317730" flipH="1">
              <a:off x="9546066" y="1566230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6D879A-AA85-ED2C-11CE-233D14A5C6DA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9026520" y="1684361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3DA04BD-E9B8-F592-00DB-EB22E344221C}"/>
                </a:ext>
              </a:extLst>
            </p:cNvPr>
            <p:cNvSpPr/>
            <p:nvPr/>
          </p:nvSpPr>
          <p:spPr>
            <a:xfrm rot="13317730" flipH="1">
              <a:off x="9286022" y="218699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7D419C02-5F22-29D0-2FB3-5235B99B6197}"/>
                    </a:ext>
                  </a:extLst>
                </p:cNvPr>
                <p:cNvSpPr txBox="1"/>
                <p:nvPr/>
              </p:nvSpPr>
              <p:spPr>
                <a:xfrm>
                  <a:off x="10819737" y="1224976"/>
                  <a:ext cx="46301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/4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353" name="TextBox 352">
                  <a:extLst>
                    <a:ext uri="{FF2B5EF4-FFF2-40B4-BE49-F238E27FC236}">
                      <a16:creationId xmlns:a16="http://schemas.microsoft.com/office/drawing/2014/main" id="{1365C627-D74D-411C-B56F-89B88C20C9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19737" y="1224976"/>
                  <a:ext cx="463012" cy="276999"/>
                </a:xfrm>
                <a:prstGeom prst="rect">
                  <a:avLst/>
                </a:prstGeom>
                <a:blipFill>
                  <a:blip r:embed="rId3"/>
                  <a:stretch>
                    <a:fillRect b="-4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9B0F547-4FDC-1C88-EE47-B876C8EABD03}"/>
                </a:ext>
              </a:extLst>
            </p:cNvPr>
            <p:cNvSpPr txBox="1"/>
            <p:nvPr/>
          </p:nvSpPr>
          <p:spPr>
            <a:xfrm>
              <a:off x="10140251" y="1191007"/>
              <a:ext cx="8113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Wollaston</a:t>
              </a:r>
            </a:p>
            <a:p>
              <a:pPr algn="ctr"/>
              <a:r>
                <a:rPr lang="en-US" sz="1200" dirty="0"/>
                <a:t>Prism</a:t>
              </a:r>
            </a:p>
          </p:txBody>
        </p:sp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2B859FD4-8709-AAA5-2646-2241E8CA743B}"/>
                </a:ext>
              </a:extLst>
            </p:cNvPr>
            <p:cNvSpPr/>
            <p:nvPr/>
          </p:nvSpPr>
          <p:spPr>
            <a:xfrm rot="10800000">
              <a:off x="10907493" y="1747065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D446EB-BD6A-C949-7134-E2A4CEA86D7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85657" y="1850389"/>
              <a:ext cx="801973" cy="3207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5F7BC2D-64A1-AC09-6E93-DBF7D8929894}"/>
              </a:ext>
            </a:extLst>
          </p:cNvPr>
          <p:cNvGrpSpPr/>
          <p:nvPr/>
        </p:nvGrpSpPr>
        <p:grpSpPr>
          <a:xfrm>
            <a:off x="3437980" y="4193264"/>
            <a:ext cx="1862324" cy="2063609"/>
            <a:chOff x="9258150" y="3223591"/>
            <a:chExt cx="1862324" cy="206360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E43240F-9373-4F19-03CD-51262EA7C013}"/>
                </a:ext>
              </a:extLst>
            </p:cNvPr>
            <p:cNvSpPr/>
            <p:nvPr/>
          </p:nvSpPr>
          <p:spPr>
            <a:xfrm rot="5400000">
              <a:off x="10368119" y="316907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98B427E-2C90-8AED-3219-149E2711B499}"/>
                </a:ext>
              </a:extLst>
            </p:cNvPr>
            <p:cNvSpPr/>
            <p:nvPr/>
          </p:nvSpPr>
          <p:spPr>
            <a:xfrm flipV="1">
              <a:off x="10232842" y="3751054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2195B27-AC1A-B94B-B7BF-6C4A26CD1DAB}"/>
                </a:ext>
              </a:extLst>
            </p:cNvPr>
            <p:cNvSpPr txBox="1"/>
            <p:nvPr/>
          </p:nvSpPr>
          <p:spPr>
            <a:xfrm>
              <a:off x="10145182" y="4671400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M6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37A0863-6099-D652-2599-9A3DB291A62E}"/>
                </a:ext>
              </a:extLst>
            </p:cNvPr>
            <p:cNvSpPr txBox="1"/>
            <p:nvPr/>
          </p:nvSpPr>
          <p:spPr>
            <a:xfrm>
              <a:off x="10761080" y="494821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M7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A1225A2-5789-60DC-3250-376BEF9F70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469168" y="3972962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08FA42D-71F5-53E8-9C10-42C2355177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02078" y="396542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7761D50-38E0-734B-7DFC-3DEBED66C826}"/>
                </a:ext>
              </a:extLst>
            </p:cNvPr>
            <p:cNvSpPr/>
            <p:nvPr/>
          </p:nvSpPr>
          <p:spPr>
            <a:xfrm>
              <a:off x="9258150" y="4594972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F2EA436-C968-13C5-DDBE-9A2A42FA3149}"/>
                </a:ext>
              </a:extLst>
            </p:cNvPr>
            <p:cNvSpPr txBox="1"/>
            <p:nvPr/>
          </p:nvSpPr>
          <p:spPr>
            <a:xfrm>
              <a:off x="9279254" y="4612783"/>
              <a:ext cx="4451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Bal.</a:t>
              </a:r>
            </a:p>
            <a:p>
              <a:pPr algn="ctr"/>
              <a:r>
                <a:rPr lang="en-US" sz="1200" dirty="0"/>
                <a:t>Det.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F0AA8A7-6DDE-A415-4489-01F4DDE8E1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60045" y="4748554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F9FA09C-2155-80A0-A1E3-98BFF3A7E233}"/>
                </a:ext>
              </a:extLst>
            </p:cNvPr>
            <p:cNvSpPr/>
            <p:nvPr/>
          </p:nvSpPr>
          <p:spPr>
            <a:xfrm rot="7917730" flipH="1">
              <a:off x="9949288" y="473068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EBB4FBB-425B-6E70-533F-90C6EF5C42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67146" y="5007463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A6A79E6-8BF0-602C-1555-1E4877EFD831}"/>
                </a:ext>
              </a:extLst>
            </p:cNvPr>
            <p:cNvSpPr/>
            <p:nvPr/>
          </p:nvSpPr>
          <p:spPr>
            <a:xfrm rot="7917730" flipH="1">
              <a:off x="10570056" y="4990732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849BBF2-A171-0B56-D58D-1E5E7B09E4BC}"/>
                    </a:ext>
                  </a:extLst>
                </p:cNvPr>
                <p:cNvSpPr txBox="1"/>
                <p:nvPr/>
              </p:nvSpPr>
              <p:spPr>
                <a:xfrm>
                  <a:off x="9753993" y="3383480"/>
                  <a:ext cx="46301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/4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01" name="TextBox 200">
                  <a:extLst>
                    <a:ext uri="{FF2B5EF4-FFF2-40B4-BE49-F238E27FC236}">
                      <a16:creationId xmlns:a16="http://schemas.microsoft.com/office/drawing/2014/main" id="{B97D38C9-2FA6-462C-8591-8EEE878A94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53993" y="3383480"/>
                  <a:ext cx="463012" cy="276999"/>
                </a:xfrm>
                <a:prstGeom prst="rect">
                  <a:avLst/>
                </a:prstGeom>
                <a:blipFill>
                  <a:blip r:embed="rId4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7B46E17-438A-EA85-36FE-137BD57BE468}"/>
                </a:ext>
              </a:extLst>
            </p:cNvPr>
            <p:cNvSpPr txBox="1"/>
            <p:nvPr/>
          </p:nvSpPr>
          <p:spPr>
            <a:xfrm>
              <a:off x="9458477" y="3774175"/>
              <a:ext cx="8113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/>
                <a:t>Wollaston</a:t>
              </a:r>
            </a:p>
            <a:p>
              <a:pPr algn="r"/>
              <a:r>
                <a:rPr lang="en-US" sz="1200" dirty="0"/>
                <a:t>Prism</a:t>
              </a:r>
            </a:p>
          </p:txBody>
        </p:sp>
        <p:sp>
          <p:nvSpPr>
            <p:cNvPr id="35" name="Arc 34">
              <a:extLst>
                <a:ext uri="{FF2B5EF4-FFF2-40B4-BE49-F238E27FC236}">
                  <a16:creationId xmlns:a16="http://schemas.microsoft.com/office/drawing/2014/main" id="{4EAE2346-373D-B7FF-8BD6-8B6047C3D635}"/>
                </a:ext>
              </a:extLst>
            </p:cNvPr>
            <p:cNvSpPr/>
            <p:nvPr/>
          </p:nvSpPr>
          <p:spPr>
            <a:xfrm rot="5400000">
              <a:off x="10518077" y="3320508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45193B4-3BE0-CC46-E5AA-47D115607A02}"/>
                </a:ext>
              </a:extLst>
            </p:cNvPr>
            <p:cNvCxnSpPr>
              <a:cxnSpLocks/>
            </p:cNvCxnSpPr>
            <p:nvPr/>
          </p:nvCxnSpPr>
          <p:spPr>
            <a:xfrm>
              <a:off x="10468413" y="3223591"/>
              <a:ext cx="1" cy="759148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7563A47-90A7-0B2B-4BD5-5A0D4E40369F}"/>
              </a:ext>
            </a:extLst>
          </p:cNvPr>
          <p:cNvGrpSpPr/>
          <p:nvPr/>
        </p:nvGrpSpPr>
        <p:grpSpPr>
          <a:xfrm flipH="1">
            <a:off x="8247789" y="4193264"/>
            <a:ext cx="1862324" cy="2063609"/>
            <a:chOff x="9258150" y="3223591"/>
            <a:chExt cx="1862324" cy="2063609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F4870A5-93B7-F9FD-A8ED-A410433A53FA}"/>
                </a:ext>
              </a:extLst>
            </p:cNvPr>
            <p:cNvSpPr/>
            <p:nvPr/>
          </p:nvSpPr>
          <p:spPr>
            <a:xfrm rot="5400000">
              <a:off x="10368119" y="316907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A35FE2C-E4E7-33F5-D2B5-0FF4CEFD4CA5}"/>
                </a:ext>
              </a:extLst>
            </p:cNvPr>
            <p:cNvSpPr/>
            <p:nvPr/>
          </p:nvSpPr>
          <p:spPr>
            <a:xfrm flipV="1">
              <a:off x="10232842" y="3751054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0DEF802-6942-017B-41EA-599C57CC84EE}"/>
                </a:ext>
              </a:extLst>
            </p:cNvPr>
            <p:cNvSpPr txBox="1"/>
            <p:nvPr/>
          </p:nvSpPr>
          <p:spPr>
            <a:xfrm>
              <a:off x="10145182" y="4671400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M6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BAC1F22-88B7-DA54-F2BE-5654F9D2B647}"/>
                </a:ext>
              </a:extLst>
            </p:cNvPr>
            <p:cNvSpPr txBox="1"/>
            <p:nvPr/>
          </p:nvSpPr>
          <p:spPr>
            <a:xfrm>
              <a:off x="10761080" y="494821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M7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7782D1B6-F859-047F-D3DB-05083EDB4A7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469168" y="3972962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C8BE4D5-AD8B-1639-605D-A1ED493A82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02078" y="396542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F4D5218-E33A-1A5D-B3EE-3D80C9FE874C}"/>
                </a:ext>
              </a:extLst>
            </p:cNvPr>
            <p:cNvSpPr/>
            <p:nvPr/>
          </p:nvSpPr>
          <p:spPr>
            <a:xfrm>
              <a:off x="9258150" y="4594972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901F17B-FDC7-94EB-ACD5-235C34FB55E5}"/>
                </a:ext>
              </a:extLst>
            </p:cNvPr>
            <p:cNvSpPr txBox="1"/>
            <p:nvPr/>
          </p:nvSpPr>
          <p:spPr>
            <a:xfrm>
              <a:off x="9279254" y="4612783"/>
              <a:ext cx="4451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Bal.</a:t>
              </a:r>
            </a:p>
            <a:p>
              <a:pPr algn="ctr"/>
              <a:r>
                <a:rPr lang="en-US" sz="1200" dirty="0"/>
                <a:t>Det.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A29AA8B-8E39-4A82-CF99-D2D6B3A4D6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60045" y="4748554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0E07970-D12D-D4E6-4509-CDB2B6525680}"/>
                </a:ext>
              </a:extLst>
            </p:cNvPr>
            <p:cNvSpPr/>
            <p:nvPr/>
          </p:nvSpPr>
          <p:spPr>
            <a:xfrm rot="7917730" flipH="1">
              <a:off x="9949288" y="473068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0D1180B-3270-FE1B-A093-273C8A297B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67146" y="5007463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791EB91-0A85-99FD-5701-C8E18BE4FECD}"/>
                </a:ext>
              </a:extLst>
            </p:cNvPr>
            <p:cNvSpPr/>
            <p:nvPr/>
          </p:nvSpPr>
          <p:spPr>
            <a:xfrm rot="7917730" flipH="1">
              <a:off x="10570056" y="4990732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85F331F6-DE9D-F745-AB8F-B5C5372AD4D8}"/>
                    </a:ext>
                  </a:extLst>
                </p:cNvPr>
                <p:cNvSpPr txBox="1"/>
                <p:nvPr/>
              </p:nvSpPr>
              <p:spPr>
                <a:xfrm>
                  <a:off x="9700375" y="3379319"/>
                  <a:ext cx="46301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/4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18" name="TextBox 217">
                  <a:extLst>
                    <a:ext uri="{FF2B5EF4-FFF2-40B4-BE49-F238E27FC236}">
                      <a16:creationId xmlns:a16="http://schemas.microsoft.com/office/drawing/2014/main" id="{1F4C6E2E-3ADA-464D-8693-95DA994552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0375" y="3379319"/>
                  <a:ext cx="463012" cy="276999"/>
                </a:xfrm>
                <a:prstGeom prst="rect">
                  <a:avLst/>
                </a:prstGeom>
                <a:blipFill>
                  <a:blip r:embed="rId4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874372F-AC7E-1ECD-A561-886FE3D4E981}"/>
                </a:ext>
              </a:extLst>
            </p:cNvPr>
            <p:cNvSpPr txBox="1"/>
            <p:nvPr/>
          </p:nvSpPr>
          <p:spPr>
            <a:xfrm>
              <a:off x="9458477" y="3774175"/>
              <a:ext cx="8113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Wollaston</a:t>
              </a:r>
            </a:p>
            <a:p>
              <a:r>
                <a:rPr lang="en-US" sz="1200" dirty="0"/>
                <a:t>Prism</a:t>
              </a:r>
            </a:p>
          </p:txBody>
        </p:sp>
        <p:sp>
          <p:nvSpPr>
            <p:cNvPr id="52" name="Arc 51">
              <a:extLst>
                <a:ext uri="{FF2B5EF4-FFF2-40B4-BE49-F238E27FC236}">
                  <a16:creationId xmlns:a16="http://schemas.microsoft.com/office/drawing/2014/main" id="{2A0DBD26-C06B-518C-8A9F-C365D0D63FD4}"/>
                </a:ext>
              </a:extLst>
            </p:cNvPr>
            <p:cNvSpPr/>
            <p:nvPr/>
          </p:nvSpPr>
          <p:spPr>
            <a:xfrm rot="5400000">
              <a:off x="10518077" y="3320508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1CC91BA-CCC6-5992-E5BC-9BA4FECF1F88}"/>
                </a:ext>
              </a:extLst>
            </p:cNvPr>
            <p:cNvCxnSpPr>
              <a:cxnSpLocks/>
            </p:cNvCxnSpPr>
            <p:nvPr/>
          </p:nvCxnSpPr>
          <p:spPr>
            <a:xfrm>
              <a:off x="10468413" y="3223591"/>
              <a:ext cx="1" cy="759148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AA11CF2-6CA5-82FA-F996-1D4EA3EB36E2}"/>
              </a:ext>
            </a:extLst>
          </p:cNvPr>
          <p:cNvGrpSpPr/>
          <p:nvPr/>
        </p:nvGrpSpPr>
        <p:grpSpPr>
          <a:xfrm flipH="1">
            <a:off x="8156289" y="852078"/>
            <a:ext cx="2101608" cy="1805738"/>
            <a:chOff x="9286022" y="636126"/>
            <a:chExt cx="2101608" cy="1805738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0CD81718-EF2F-1EF4-3165-016C8DF194EC}"/>
                </a:ext>
              </a:extLst>
            </p:cNvPr>
            <p:cNvSpPr/>
            <p:nvPr/>
          </p:nvSpPr>
          <p:spPr>
            <a:xfrm rot="10800000">
              <a:off x="10973064" y="149140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97CD4EA-AE1A-03C4-883D-70620EA3BA70}"/>
                </a:ext>
              </a:extLst>
            </p:cNvPr>
            <p:cNvSpPr/>
            <p:nvPr/>
          </p:nvSpPr>
          <p:spPr>
            <a:xfrm rot="5400000" flipV="1">
              <a:off x="10364968" y="1610818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F2DEE8B-0923-EB70-C0FC-01901FE47901}"/>
                </a:ext>
              </a:extLst>
            </p:cNvPr>
            <p:cNvSpPr txBox="1"/>
            <p:nvPr/>
          </p:nvSpPr>
          <p:spPr>
            <a:xfrm>
              <a:off x="9599015" y="157974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M6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6BDE058-89BD-0D15-AD66-62D4D5EFE01C}"/>
                </a:ext>
              </a:extLst>
            </p:cNvPr>
            <p:cNvSpPr txBox="1"/>
            <p:nvPr/>
          </p:nvSpPr>
          <p:spPr>
            <a:xfrm>
              <a:off x="9322200" y="2195643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M7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F23432A-60BF-3C98-B3DF-06B3FEA7A461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9898017" y="1497523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0E42E64-FDA5-C666-AC2D-85BB87E783A9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073469" y="130958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4BBAFD46-2249-E727-B280-E51F51FFCDA9}"/>
                </a:ext>
              </a:extLst>
            </p:cNvPr>
            <p:cNvSpPr/>
            <p:nvPr/>
          </p:nvSpPr>
          <p:spPr>
            <a:xfrm rot="5400000">
              <a:off x="9435802" y="635694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A895641-C705-D7F0-E325-6EC2C4F65146}"/>
                </a:ext>
              </a:extLst>
            </p:cNvPr>
            <p:cNvSpPr txBox="1"/>
            <p:nvPr/>
          </p:nvSpPr>
          <p:spPr>
            <a:xfrm>
              <a:off x="9507046" y="648959"/>
              <a:ext cx="4451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Bal.</a:t>
              </a:r>
            </a:p>
            <a:p>
              <a:pPr algn="ctr"/>
              <a:r>
                <a:rPr lang="en-US" sz="1200" dirty="0"/>
                <a:t>Det.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475DAEB-8624-1403-3559-14B03F84D737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585234" y="1377455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6F952CA-803B-D15F-BC3B-E296E32ED4DB}"/>
                </a:ext>
              </a:extLst>
            </p:cNvPr>
            <p:cNvSpPr/>
            <p:nvPr/>
          </p:nvSpPr>
          <p:spPr>
            <a:xfrm rot="13317730" flipH="1">
              <a:off x="9546066" y="1566230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BA1718A-52F2-F0D2-FBE8-99E45BF95475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9026520" y="1684361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FF57974D-D611-7EF0-D5A6-E1F9AA39AF6B}"/>
                </a:ext>
              </a:extLst>
            </p:cNvPr>
            <p:cNvSpPr/>
            <p:nvPr/>
          </p:nvSpPr>
          <p:spPr>
            <a:xfrm rot="13317730" flipH="1">
              <a:off x="9286022" y="218699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D0B5798B-8758-2F72-8417-5F53C15A6CFA}"/>
                    </a:ext>
                  </a:extLst>
                </p:cNvPr>
                <p:cNvSpPr txBox="1"/>
                <p:nvPr/>
              </p:nvSpPr>
              <p:spPr>
                <a:xfrm>
                  <a:off x="10819737" y="1224976"/>
                  <a:ext cx="46301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/4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35" name="TextBox 234">
                  <a:extLst>
                    <a:ext uri="{FF2B5EF4-FFF2-40B4-BE49-F238E27FC236}">
                      <a16:creationId xmlns:a16="http://schemas.microsoft.com/office/drawing/2014/main" id="{D83F5767-288D-4F70-B528-B77B678AF8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19737" y="1224976"/>
                  <a:ext cx="463012" cy="276999"/>
                </a:xfrm>
                <a:prstGeom prst="rect">
                  <a:avLst/>
                </a:prstGeom>
                <a:blipFill>
                  <a:blip r:embed="rId4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EA10171-EF5F-6777-E750-F4E925A6E934}"/>
                </a:ext>
              </a:extLst>
            </p:cNvPr>
            <p:cNvSpPr txBox="1"/>
            <p:nvPr/>
          </p:nvSpPr>
          <p:spPr>
            <a:xfrm>
              <a:off x="10140251" y="1191007"/>
              <a:ext cx="8113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Wollaston</a:t>
              </a:r>
            </a:p>
            <a:p>
              <a:pPr algn="ctr"/>
              <a:r>
                <a:rPr lang="en-US" sz="1200" dirty="0"/>
                <a:t>Prism</a:t>
              </a:r>
            </a:p>
          </p:txBody>
        </p:sp>
        <p:sp>
          <p:nvSpPr>
            <p:cNvPr id="69" name="Arc 68">
              <a:extLst>
                <a:ext uri="{FF2B5EF4-FFF2-40B4-BE49-F238E27FC236}">
                  <a16:creationId xmlns:a16="http://schemas.microsoft.com/office/drawing/2014/main" id="{677EC840-F9B6-CCDC-45CC-C4F25AE229FA}"/>
                </a:ext>
              </a:extLst>
            </p:cNvPr>
            <p:cNvSpPr/>
            <p:nvPr/>
          </p:nvSpPr>
          <p:spPr>
            <a:xfrm rot="10800000">
              <a:off x="10907493" y="1747065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CB0F3F2E-1E32-F563-0498-CE3F209BD82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85657" y="1850389"/>
              <a:ext cx="801973" cy="3207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8842CCAB-AC22-1F54-2ABB-B27829237D6C}"/>
              </a:ext>
            </a:extLst>
          </p:cNvPr>
          <p:cNvGrpSpPr/>
          <p:nvPr/>
        </p:nvGrpSpPr>
        <p:grpSpPr>
          <a:xfrm rot="16200000" flipH="1">
            <a:off x="4694811" y="3091500"/>
            <a:ext cx="2101608" cy="1862326"/>
            <a:chOff x="9286022" y="636126"/>
            <a:chExt cx="2101608" cy="1862326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D23FA62E-4FE0-C77F-4EB5-E799ABBD8B53}"/>
                </a:ext>
              </a:extLst>
            </p:cNvPr>
            <p:cNvSpPr/>
            <p:nvPr/>
          </p:nvSpPr>
          <p:spPr>
            <a:xfrm rot="10800000">
              <a:off x="10973064" y="149140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FEE491C-2250-8A3C-D338-367E14A9800E}"/>
                </a:ext>
              </a:extLst>
            </p:cNvPr>
            <p:cNvSpPr/>
            <p:nvPr/>
          </p:nvSpPr>
          <p:spPr>
            <a:xfrm rot="5400000" flipV="1">
              <a:off x="10364968" y="1610818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32E97D0-8FC2-69E8-AB2E-C4415E5AD9A7}"/>
                </a:ext>
              </a:extLst>
            </p:cNvPr>
            <p:cNvSpPr txBox="1"/>
            <p:nvPr/>
          </p:nvSpPr>
          <p:spPr>
            <a:xfrm rot="16200000">
              <a:off x="9599016" y="1579746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M6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C28F6F1A-850B-ABAD-7DAB-73BDBAB20ECC}"/>
                </a:ext>
              </a:extLst>
            </p:cNvPr>
            <p:cNvSpPr txBox="1"/>
            <p:nvPr/>
          </p:nvSpPr>
          <p:spPr>
            <a:xfrm rot="16200000">
              <a:off x="9322201" y="2195644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M7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C3A7693-2828-C76F-2AE7-E0336A229160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9898017" y="1497523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CC744EF9-55B6-B531-7C1F-4D2AB51287E2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073469" y="130958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6747E133-B45A-0E27-1248-39159A75782C}"/>
                </a:ext>
              </a:extLst>
            </p:cNvPr>
            <p:cNvSpPr/>
            <p:nvPr/>
          </p:nvSpPr>
          <p:spPr>
            <a:xfrm rot="5400000">
              <a:off x="9435802" y="635694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1FA162CC-1A34-EEA9-6296-1D648C00AF5B}"/>
                </a:ext>
              </a:extLst>
            </p:cNvPr>
            <p:cNvSpPr txBox="1"/>
            <p:nvPr/>
          </p:nvSpPr>
          <p:spPr>
            <a:xfrm rot="16200000">
              <a:off x="9507046" y="648959"/>
              <a:ext cx="4451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Bal.</a:t>
              </a:r>
            </a:p>
            <a:p>
              <a:pPr algn="ctr"/>
              <a:r>
                <a:rPr lang="en-US" sz="1200" dirty="0"/>
                <a:t>Det.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D7E3EC58-6D6C-F7E4-7D9C-681734A30E29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585234" y="1377455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C95D9388-1836-BF00-9E47-6936DFF6ADFA}"/>
                </a:ext>
              </a:extLst>
            </p:cNvPr>
            <p:cNvSpPr/>
            <p:nvPr/>
          </p:nvSpPr>
          <p:spPr>
            <a:xfrm rot="13317730" flipH="1">
              <a:off x="9546066" y="1566230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BF0B38A-8944-18E1-99C4-B2B4EE9456A6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9026520" y="1684361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A1870BF-B5A2-8307-99C0-7F05A95F3E50}"/>
                </a:ext>
              </a:extLst>
            </p:cNvPr>
            <p:cNvSpPr/>
            <p:nvPr/>
          </p:nvSpPr>
          <p:spPr>
            <a:xfrm rot="13317730" flipH="1">
              <a:off x="9286022" y="218699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B3A4DA3D-5879-F001-20E3-18E662219960}"/>
                    </a:ext>
                  </a:extLst>
                </p:cNvPr>
                <p:cNvSpPr txBox="1"/>
                <p:nvPr/>
              </p:nvSpPr>
              <p:spPr>
                <a:xfrm rot="16200000">
                  <a:off x="10847148" y="1178499"/>
                  <a:ext cx="46301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/4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52" name="TextBox 251">
                  <a:extLst>
                    <a:ext uri="{FF2B5EF4-FFF2-40B4-BE49-F238E27FC236}">
                      <a16:creationId xmlns:a16="http://schemas.microsoft.com/office/drawing/2014/main" id="{156ED3A8-8881-4B82-9112-0F94379A919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10847148" y="1178499"/>
                  <a:ext cx="463012" cy="276999"/>
                </a:xfrm>
                <a:prstGeom prst="rect">
                  <a:avLst/>
                </a:prstGeom>
                <a:blipFill>
                  <a:blip r:embed="rId5"/>
                  <a:stretch>
                    <a:fillRect b="-4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E8BBF966-3DD9-DABA-35CA-E00CC3BB64E4}"/>
                </a:ext>
              </a:extLst>
            </p:cNvPr>
            <p:cNvSpPr txBox="1"/>
            <p:nvPr/>
          </p:nvSpPr>
          <p:spPr>
            <a:xfrm rot="16200000">
              <a:off x="10166752" y="1041345"/>
              <a:ext cx="8113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/>
                <a:t>Wollaston</a:t>
              </a:r>
            </a:p>
            <a:p>
              <a:pPr algn="r"/>
              <a:r>
                <a:rPr lang="en-US" sz="1200" dirty="0"/>
                <a:t>Prism</a:t>
              </a:r>
            </a:p>
          </p:txBody>
        </p:sp>
        <p:sp>
          <p:nvSpPr>
            <p:cNvPr id="86" name="Arc 85">
              <a:extLst>
                <a:ext uri="{FF2B5EF4-FFF2-40B4-BE49-F238E27FC236}">
                  <a16:creationId xmlns:a16="http://schemas.microsoft.com/office/drawing/2014/main" id="{37064CD7-266E-E188-8265-DA3847072212}"/>
                </a:ext>
              </a:extLst>
            </p:cNvPr>
            <p:cNvSpPr/>
            <p:nvPr/>
          </p:nvSpPr>
          <p:spPr>
            <a:xfrm rot="10800000">
              <a:off x="10907493" y="1747065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323E8097-57E7-2858-0861-8DE49B29D6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85657" y="1850389"/>
              <a:ext cx="801973" cy="3207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C66B4789-E627-FF15-F733-92F0C3C94E3A}"/>
              </a:ext>
            </a:extLst>
          </p:cNvPr>
          <p:cNvGrpSpPr/>
          <p:nvPr/>
        </p:nvGrpSpPr>
        <p:grpSpPr>
          <a:xfrm rot="5400000">
            <a:off x="6611604" y="3091499"/>
            <a:ext cx="2101608" cy="1862326"/>
            <a:chOff x="9286022" y="636126"/>
            <a:chExt cx="2101608" cy="1862326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DC3132AA-EFE6-3E3E-C2E5-3C470B9ABC13}"/>
                </a:ext>
              </a:extLst>
            </p:cNvPr>
            <p:cNvSpPr/>
            <p:nvPr/>
          </p:nvSpPr>
          <p:spPr>
            <a:xfrm rot="10800000">
              <a:off x="10973064" y="149140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8E1A8A6-5350-3E11-F8D6-56B834AB670A}"/>
                </a:ext>
              </a:extLst>
            </p:cNvPr>
            <p:cNvSpPr/>
            <p:nvPr/>
          </p:nvSpPr>
          <p:spPr>
            <a:xfrm rot="5400000" flipV="1">
              <a:off x="10364968" y="1610818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D15A7E31-6CA4-C444-39F7-02D81069056F}"/>
                </a:ext>
              </a:extLst>
            </p:cNvPr>
            <p:cNvSpPr txBox="1"/>
            <p:nvPr/>
          </p:nvSpPr>
          <p:spPr>
            <a:xfrm rot="16200000">
              <a:off x="9599016" y="1579746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M6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FDF695C6-77F4-2CCA-5F1F-A9B9D7FE2F8A}"/>
                </a:ext>
              </a:extLst>
            </p:cNvPr>
            <p:cNvSpPr txBox="1"/>
            <p:nvPr/>
          </p:nvSpPr>
          <p:spPr>
            <a:xfrm rot="16200000">
              <a:off x="9322201" y="2195644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M7</a:t>
              </a:r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C2EBD152-CB76-4723-6272-DE6BD112DFD4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9898017" y="1497523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CE2402B2-7785-3E26-23B2-020FB7FE4DB6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073469" y="130958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2418353C-A093-171F-CE78-6C390D58D6A0}"/>
                </a:ext>
              </a:extLst>
            </p:cNvPr>
            <p:cNvSpPr/>
            <p:nvPr/>
          </p:nvSpPr>
          <p:spPr>
            <a:xfrm rot="5400000">
              <a:off x="9435802" y="635694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87A6C535-3D3F-1C22-FFA0-072E3BB93C97}"/>
                </a:ext>
              </a:extLst>
            </p:cNvPr>
            <p:cNvSpPr txBox="1"/>
            <p:nvPr/>
          </p:nvSpPr>
          <p:spPr>
            <a:xfrm rot="16200000">
              <a:off x="9507046" y="648959"/>
              <a:ext cx="4451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Bal.</a:t>
              </a:r>
            </a:p>
            <a:p>
              <a:pPr algn="ctr"/>
              <a:r>
                <a:rPr lang="en-US" sz="1200" dirty="0"/>
                <a:t>Det.</a:t>
              </a:r>
            </a:p>
          </p:txBody>
        </p: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B8624C3-9960-BF74-DB2B-A9462180FBE9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585234" y="1377455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3382BF-A603-97FD-6253-656DC73A8B1B}"/>
                </a:ext>
              </a:extLst>
            </p:cNvPr>
            <p:cNvSpPr/>
            <p:nvPr/>
          </p:nvSpPr>
          <p:spPr>
            <a:xfrm rot="13317730" flipH="1">
              <a:off x="9546066" y="1566230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6009C29-D4A7-DE58-1FFD-BE88608C22AC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9026520" y="1684361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E7EDBB2E-E2AB-51D4-A515-54067EB244AB}"/>
                </a:ext>
              </a:extLst>
            </p:cNvPr>
            <p:cNvSpPr/>
            <p:nvPr/>
          </p:nvSpPr>
          <p:spPr>
            <a:xfrm rot="13317730" flipH="1">
              <a:off x="9286022" y="218699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Box 100">
                  <a:extLst>
                    <a:ext uri="{FF2B5EF4-FFF2-40B4-BE49-F238E27FC236}">
                      <a16:creationId xmlns:a16="http://schemas.microsoft.com/office/drawing/2014/main" id="{3ADD6ADE-3093-D2BD-4516-E9731C4BE264}"/>
                    </a:ext>
                  </a:extLst>
                </p:cNvPr>
                <p:cNvSpPr txBox="1"/>
                <p:nvPr/>
              </p:nvSpPr>
              <p:spPr>
                <a:xfrm rot="16200000">
                  <a:off x="10820694" y="1179747"/>
                  <a:ext cx="46301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/4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69" name="TextBox 268">
                  <a:extLst>
                    <a:ext uri="{FF2B5EF4-FFF2-40B4-BE49-F238E27FC236}">
                      <a16:creationId xmlns:a16="http://schemas.microsoft.com/office/drawing/2014/main" id="{4A62DA05-DBEC-4C6D-AEB7-C01212C7A1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10820694" y="1179747"/>
                  <a:ext cx="463012" cy="276999"/>
                </a:xfrm>
                <a:prstGeom prst="rect">
                  <a:avLst/>
                </a:prstGeom>
                <a:blipFill>
                  <a:blip r:embed="rId4"/>
                  <a:stretch>
                    <a:fillRect b="-43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20960DCE-4D0D-E0FE-0B44-E8A1525A0873}"/>
                </a:ext>
              </a:extLst>
            </p:cNvPr>
            <p:cNvSpPr txBox="1"/>
            <p:nvPr/>
          </p:nvSpPr>
          <p:spPr>
            <a:xfrm rot="16200000">
              <a:off x="10166752" y="1041345"/>
              <a:ext cx="8113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Wollaston</a:t>
              </a:r>
            </a:p>
            <a:p>
              <a:r>
                <a:rPr lang="en-US" sz="1200" dirty="0"/>
                <a:t>Prism</a:t>
              </a:r>
            </a:p>
          </p:txBody>
        </p:sp>
        <p:sp>
          <p:nvSpPr>
            <p:cNvPr id="103" name="Arc 102">
              <a:extLst>
                <a:ext uri="{FF2B5EF4-FFF2-40B4-BE49-F238E27FC236}">
                  <a16:creationId xmlns:a16="http://schemas.microsoft.com/office/drawing/2014/main" id="{20A2611E-4097-C094-55AF-1B1EA77C5BDB}"/>
                </a:ext>
              </a:extLst>
            </p:cNvPr>
            <p:cNvSpPr/>
            <p:nvPr/>
          </p:nvSpPr>
          <p:spPr>
            <a:xfrm rot="10800000">
              <a:off x="10907493" y="1747065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743E8BD-4F4A-3CF9-36C5-0371D1912D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85657" y="1850389"/>
              <a:ext cx="801973" cy="3207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02226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94092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Common Optics Blocks |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Balanced Detector Orientations (no TXT)</a:t>
            </a:r>
            <a:endParaRPr lang="en-US" sz="2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EB50522-D07C-D4CF-4014-6A389F54ABAB}"/>
              </a:ext>
            </a:extLst>
          </p:cNvPr>
          <p:cNvGrpSpPr/>
          <p:nvPr/>
        </p:nvGrpSpPr>
        <p:grpSpPr>
          <a:xfrm>
            <a:off x="3331051" y="972662"/>
            <a:ext cx="2101608" cy="1608374"/>
            <a:chOff x="9286022" y="636126"/>
            <a:chExt cx="2101608" cy="1608374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B0BA16-9446-EFE9-77CD-30C69225150E}"/>
                </a:ext>
              </a:extLst>
            </p:cNvPr>
            <p:cNvSpPr/>
            <p:nvPr/>
          </p:nvSpPr>
          <p:spPr>
            <a:xfrm rot="10800000">
              <a:off x="10973064" y="149140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99B5373-62C6-2DB9-E3A8-F6F0438ECD4F}"/>
                </a:ext>
              </a:extLst>
            </p:cNvPr>
            <p:cNvSpPr/>
            <p:nvPr/>
          </p:nvSpPr>
          <p:spPr>
            <a:xfrm rot="5400000" flipV="1">
              <a:off x="10364968" y="1610818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D8E0E11-D5E1-5408-83AB-F932EFE50EB8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9898017" y="1497523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D2F05C8-C443-2690-AB7B-5FA60C22794F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073469" y="130958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D7989DA-FF7F-169B-736F-1D4C17CF98B2}"/>
                </a:ext>
              </a:extLst>
            </p:cNvPr>
            <p:cNvSpPr/>
            <p:nvPr/>
          </p:nvSpPr>
          <p:spPr>
            <a:xfrm rot="5400000">
              <a:off x="9435802" y="635694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8D3732F-0F2E-84FE-7813-DF870EFD08E4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585234" y="1377455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345E7EA-4C87-9CED-2764-1A993CAFEC3A}"/>
                </a:ext>
              </a:extLst>
            </p:cNvPr>
            <p:cNvSpPr/>
            <p:nvPr/>
          </p:nvSpPr>
          <p:spPr>
            <a:xfrm rot="13317730" flipH="1">
              <a:off x="9546066" y="1566230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AD82AA7-B000-1541-CE09-1D0354E58D5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9026520" y="1684361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569BA60-9FC0-F9D4-95C4-33336C82F70F}"/>
                </a:ext>
              </a:extLst>
            </p:cNvPr>
            <p:cNvSpPr/>
            <p:nvPr/>
          </p:nvSpPr>
          <p:spPr>
            <a:xfrm rot="13317730" flipH="1">
              <a:off x="9286022" y="218699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E7AE2033-DE97-0EF3-B70D-195391925165}"/>
                </a:ext>
              </a:extLst>
            </p:cNvPr>
            <p:cNvSpPr/>
            <p:nvPr/>
          </p:nvSpPr>
          <p:spPr>
            <a:xfrm rot="10800000">
              <a:off x="10907493" y="1747065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9A5FDA0-C848-D6F0-89FA-540C9A723BE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85657" y="1850389"/>
              <a:ext cx="801973" cy="3207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A700DE9-7018-85D8-1BED-E003D763D570}"/>
              </a:ext>
            </a:extLst>
          </p:cNvPr>
          <p:cNvGrpSpPr/>
          <p:nvPr/>
        </p:nvGrpSpPr>
        <p:grpSpPr>
          <a:xfrm>
            <a:off x="3478173" y="4313848"/>
            <a:ext cx="1608374" cy="2063609"/>
            <a:chOff x="9258150" y="3223591"/>
            <a:chExt cx="1608374" cy="206360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A7C3D56-1CDC-103D-26A2-BB6B3F9598A4}"/>
                </a:ext>
              </a:extLst>
            </p:cNvPr>
            <p:cNvSpPr/>
            <p:nvPr/>
          </p:nvSpPr>
          <p:spPr>
            <a:xfrm rot="5400000">
              <a:off x="10368119" y="316907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5136533-BDD7-AD16-CECD-83AE8ACE4516}"/>
                </a:ext>
              </a:extLst>
            </p:cNvPr>
            <p:cNvSpPr/>
            <p:nvPr/>
          </p:nvSpPr>
          <p:spPr>
            <a:xfrm flipV="1">
              <a:off x="10232842" y="3751054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D71A5ED-8E7D-E71C-AFCF-C637F0257D9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469168" y="3972962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BD33592-3FDF-DCC0-ADF0-A48086316E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02078" y="396542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8C50A64-9146-997A-90A8-2F5E5B3D3F58}"/>
                </a:ext>
              </a:extLst>
            </p:cNvPr>
            <p:cNvSpPr/>
            <p:nvPr/>
          </p:nvSpPr>
          <p:spPr>
            <a:xfrm>
              <a:off x="9258150" y="4594972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9A01864-499A-C7E0-5741-26564DB6F5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60045" y="4748554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0F19719-15C4-0EAD-5BDC-9EBF7FCBDA35}"/>
                </a:ext>
              </a:extLst>
            </p:cNvPr>
            <p:cNvSpPr/>
            <p:nvPr/>
          </p:nvSpPr>
          <p:spPr>
            <a:xfrm rot="7917730" flipH="1">
              <a:off x="9949288" y="473068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696C226-7557-3167-628C-E945DBADB2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67146" y="5007463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72E4E8F-22DE-0C25-66FE-13A964D9B2E8}"/>
                </a:ext>
              </a:extLst>
            </p:cNvPr>
            <p:cNvSpPr/>
            <p:nvPr/>
          </p:nvSpPr>
          <p:spPr>
            <a:xfrm rot="7917730" flipH="1">
              <a:off x="10570056" y="4990732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91721C88-103E-D428-1C75-8878B3AF4354}"/>
                </a:ext>
              </a:extLst>
            </p:cNvPr>
            <p:cNvSpPr/>
            <p:nvPr/>
          </p:nvSpPr>
          <p:spPr>
            <a:xfrm rot="5400000">
              <a:off x="10518077" y="3320508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993B567-D7B4-05EA-784B-EEBC3432C027}"/>
                </a:ext>
              </a:extLst>
            </p:cNvPr>
            <p:cNvCxnSpPr>
              <a:cxnSpLocks/>
            </p:cNvCxnSpPr>
            <p:nvPr/>
          </p:nvCxnSpPr>
          <p:spPr>
            <a:xfrm>
              <a:off x="10468413" y="3223591"/>
              <a:ext cx="1" cy="759148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049CB5D-50C2-B879-1CC6-A1E3D5511CEA}"/>
              </a:ext>
            </a:extLst>
          </p:cNvPr>
          <p:cNvGrpSpPr/>
          <p:nvPr/>
        </p:nvGrpSpPr>
        <p:grpSpPr>
          <a:xfrm flipH="1">
            <a:off x="8541932" y="4313848"/>
            <a:ext cx="1608374" cy="2063609"/>
            <a:chOff x="9258150" y="3223591"/>
            <a:chExt cx="1608374" cy="2063609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731A190-E8BF-E38C-A090-0A61432F7F8E}"/>
                </a:ext>
              </a:extLst>
            </p:cNvPr>
            <p:cNvSpPr/>
            <p:nvPr/>
          </p:nvSpPr>
          <p:spPr>
            <a:xfrm rot="5400000">
              <a:off x="10368119" y="316907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156E57C-3792-066F-7AB3-A3741976A298}"/>
                </a:ext>
              </a:extLst>
            </p:cNvPr>
            <p:cNvSpPr/>
            <p:nvPr/>
          </p:nvSpPr>
          <p:spPr>
            <a:xfrm flipV="1">
              <a:off x="10232842" y="3751054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EFF45C2-E90D-00D2-7D78-3B454DDE728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469168" y="3972962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3DF4CF9-0650-07F2-3F3D-2B9E17ECC1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02078" y="396542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DF14274-DAEB-196F-707E-C3F1626FEF37}"/>
                </a:ext>
              </a:extLst>
            </p:cNvPr>
            <p:cNvSpPr/>
            <p:nvPr/>
          </p:nvSpPr>
          <p:spPr>
            <a:xfrm>
              <a:off x="9258150" y="4594972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223B7F1-3171-4AF2-7E06-4010BCE835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60045" y="4748554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6E7690A-A0D4-CEC2-09A9-16A482C957BF}"/>
                </a:ext>
              </a:extLst>
            </p:cNvPr>
            <p:cNvSpPr/>
            <p:nvPr/>
          </p:nvSpPr>
          <p:spPr>
            <a:xfrm rot="7917730" flipH="1">
              <a:off x="9949288" y="473068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BA9D9C-8536-D34D-71BF-0AAF7B1F79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67146" y="5007463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668A302-5D63-F911-20D2-DBEE589A613B}"/>
                </a:ext>
              </a:extLst>
            </p:cNvPr>
            <p:cNvSpPr/>
            <p:nvPr/>
          </p:nvSpPr>
          <p:spPr>
            <a:xfrm rot="7917730" flipH="1">
              <a:off x="10570056" y="4990732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93B66A21-4EAF-33FB-DAF8-1849D90F5EDA}"/>
                </a:ext>
              </a:extLst>
            </p:cNvPr>
            <p:cNvSpPr/>
            <p:nvPr/>
          </p:nvSpPr>
          <p:spPr>
            <a:xfrm rot="5400000">
              <a:off x="10518077" y="3320508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0421388-D43A-6F3C-A707-50E162C57403}"/>
                </a:ext>
              </a:extLst>
            </p:cNvPr>
            <p:cNvCxnSpPr>
              <a:cxnSpLocks/>
            </p:cNvCxnSpPr>
            <p:nvPr/>
          </p:nvCxnSpPr>
          <p:spPr>
            <a:xfrm>
              <a:off x="10468413" y="3223591"/>
              <a:ext cx="1" cy="759148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1218439-A029-02F2-4302-C7300DCDD3FB}"/>
              </a:ext>
            </a:extLst>
          </p:cNvPr>
          <p:cNvGrpSpPr/>
          <p:nvPr/>
        </p:nvGrpSpPr>
        <p:grpSpPr>
          <a:xfrm flipH="1">
            <a:off x="8196482" y="972662"/>
            <a:ext cx="2101608" cy="1608374"/>
            <a:chOff x="9286022" y="636126"/>
            <a:chExt cx="2101608" cy="160837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A850FE3-576A-56C1-D366-1103DBA4EBA2}"/>
                </a:ext>
              </a:extLst>
            </p:cNvPr>
            <p:cNvSpPr/>
            <p:nvPr/>
          </p:nvSpPr>
          <p:spPr>
            <a:xfrm rot="10800000">
              <a:off x="10973064" y="149140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3C7F720-509A-C42D-54C8-7DBEDBC4D880}"/>
                </a:ext>
              </a:extLst>
            </p:cNvPr>
            <p:cNvSpPr/>
            <p:nvPr/>
          </p:nvSpPr>
          <p:spPr>
            <a:xfrm rot="5400000" flipV="1">
              <a:off x="10364968" y="1610818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85E4A71-A6D4-4684-173F-6CDCE9E9BBE4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9898017" y="1497523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BBABDBE-257E-0BCF-8E1A-80E3166FF1C6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073469" y="130958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396C098-DAD4-4C67-ED9F-7ED9857330EA}"/>
                </a:ext>
              </a:extLst>
            </p:cNvPr>
            <p:cNvSpPr/>
            <p:nvPr/>
          </p:nvSpPr>
          <p:spPr>
            <a:xfrm rot="5400000">
              <a:off x="9435802" y="635694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28A5711-44C4-16D9-6433-4249BF2B7EE3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585234" y="1377455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F0E72EE-6EA7-EFA9-E589-56BC0C9F628A}"/>
                </a:ext>
              </a:extLst>
            </p:cNvPr>
            <p:cNvSpPr/>
            <p:nvPr/>
          </p:nvSpPr>
          <p:spPr>
            <a:xfrm rot="13317730" flipH="1">
              <a:off x="9546066" y="1566230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E393CD6-B8E3-5417-0DF8-98389436079A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9026520" y="1684361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8F7BC28-A9C2-A1D3-296C-BE2D188409DD}"/>
                </a:ext>
              </a:extLst>
            </p:cNvPr>
            <p:cNvSpPr/>
            <p:nvPr/>
          </p:nvSpPr>
          <p:spPr>
            <a:xfrm rot="13317730" flipH="1">
              <a:off x="9286022" y="218699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>
              <a:extLst>
                <a:ext uri="{FF2B5EF4-FFF2-40B4-BE49-F238E27FC236}">
                  <a16:creationId xmlns:a16="http://schemas.microsoft.com/office/drawing/2014/main" id="{F91E0C0B-D636-931C-96C4-0FCA12382B99}"/>
                </a:ext>
              </a:extLst>
            </p:cNvPr>
            <p:cNvSpPr/>
            <p:nvPr/>
          </p:nvSpPr>
          <p:spPr>
            <a:xfrm rot="10800000">
              <a:off x="10907493" y="1747065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C85BC07-A997-1F68-EFF0-2F1B1366C88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85657" y="1850389"/>
              <a:ext cx="801973" cy="3207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5B91205-4B69-7943-BEBB-A24259079C8E}"/>
              </a:ext>
            </a:extLst>
          </p:cNvPr>
          <p:cNvGrpSpPr/>
          <p:nvPr/>
        </p:nvGrpSpPr>
        <p:grpSpPr>
          <a:xfrm rot="16200000" flipH="1">
            <a:off x="4608029" y="3339061"/>
            <a:ext cx="2101608" cy="1608374"/>
            <a:chOff x="9286022" y="636126"/>
            <a:chExt cx="2101608" cy="1608374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A3A3EE7-94A6-ACDD-86CF-B0754F9BCD18}"/>
                </a:ext>
              </a:extLst>
            </p:cNvPr>
            <p:cNvSpPr/>
            <p:nvPr/>
          </p:nvSpPr>
          <p:spPr>
            <a:xfrm rot="10800000">
              <a:off x="10973064" y="149140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D792D98-A7A0-342A-12D0-668AFA6D5134}"/>
                </a:ext>
              </a:extLst>
            </p:cNvPr>
            <p:cNvSpPr/>
            <p:nvPr/>
          </p:nvSpPr>
          <p:spPr>
            <a:xfrm rot="5400000" flipV="1">
              <a:off x="10364968" y="1610818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7D22372-55FB-2A45-0332-9F156DF3EAFB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9898017" y="1497523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EDE860D2-157C-D7F3-343C-481ECEC8F619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073469" y="130958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650BE17-BEA0-CE7F-69EE-DAD766C7B06D}"/>
                </a:ext>
              </a:extLst>
            </p:cNvPr>
            <p:cNvSpPr/>
            <p:nvPr/>
          </p:nvSpPr>
          <p:spPr>
            <a:xfrm rot="5400000">
              <a:off x="9435802" y="635694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ACF0870-C7D7-CE0E-B823-4AE580D9B533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585234" y="1377455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FD718E1-EF25-304A-8204-97DF980159B2}"/>
                </a:ext>
              </a:extLst>
            </p:cNvPr>
            <p:cNvSpPr/>
            <p:nvPr/>
          </p:nvSpPr>
          <p:spPr>
            <a:xfrm rot="13317730" flipH="1">
              <a:off x="9546066" y="1566230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6CFA4E8-83F3-6A76-DC66-E7F615F5FAA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9026520" y="1684361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CE37241-3FAF-4540-D168-8CD4E48B9B03}"/>
                </a:ext>
              </a:extLst>
            </p:cNvPr>
            <p:cNvSpPr/>
            <p:nvPr/>
          </p:nvSpPr>
          <p:spPr>
            <a:xfrm rot="13317730" flipH="1">
              <a:off x="9286022" y="218699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>
              <a:extLst>
                <a:ext uri="{FF2B5EF4-FFF2-40B4-BE49-F238E27FC236}">
                  <a16:creationId xmlns:a16="http://schemas.microsoft.com/office/drawing/2014/main" id="{7B11DE90-C4A4-F29F-82D1-A50377A8185F}"/>
                </a:ext>
              </a:extLst>
            </p:cNvPr>
            <p:cNvSpPr/>
            <p:nvPr/>
          </p:nvSpPr>
          <p:spPr>
            <a:xfrm rot="10800000">
              <a:off x="10907493" y="1747065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06B2F2E-66DE-263E-4BD1-9B79366C731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85657" y="1850389"/>
              <a:ext cx="801973" cy="3207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0616598-348F-DF31-F319-6BC0E187404C}"/>
              </a:ext>
            </a:extLst>
          </p:cNvPr>
          <p:cNvGrpSpPr/>
          <p:nvPr/>
        </p:nvGrpSpPr>
        <p:grpSpPr>
          <a:xfrm rot="5400000">
            <a:off x="6778773" y="3339059"/>
            <a:ext cx="2101608" cy="1608374"/>
            <a:chOff x="9286022" y="636126"/>
            <a:chExt cx="2101608" cy="1608374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BCF58CD5-2982-9E39-7292-E1997E6D6116}"/>
                </a:ext>
              </a:extLst>
            </p:cNvPr>
            <p:cNvSpPr/>
            <p:nvPr/>
          </p:nvSpPr>
          <p:spPr>
            <a:xfrm rot="10800000">
              <a:off x="10973064" y="1491405"/>
              <a:ext cx="176393" cy="68577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bg1"/>
                </a:gs>
                <a:gs pos="50000">
                  <a:schemeClr val="accent1"/>
                </a:gs>
                <a:gs pos="78000">
                  <a:schemeClr val="bg1"/>
                </a:gs>
              </a:gsLst>
              <a:lin ang="135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D8CD767-B874-C0F6-D685-09DAB2A9D63E}"/>
                </a:ext>
              </a:extLst>
            </p:cNvPr>
            <p:cNvSpPr/>
            <p:nvPr/>
          </p:nvSpPr>
          <p:spPr>
            <a:xfrm rot="5400000" flipV="1">
              <a:off x="10364968" y="1610818"/>
              <a:ext cx="457200" cy="4572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48000">
                  <a:schemeClr val="bg1">
                    <a:lumMod val="95000"/>
                  </a:schemeClr>
                </a:gs>
                <a:gs pos="52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  <a:gs pos="52000">
                  <a:schemeClr val="bg1">
                    <a:lumMod val="95000"/>
                  </a:schemeClr>
                </a:gs>
              </a:gsLst>
              <a:lin ang="3300000" scaled="0"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8250217-55A0-36EA-2584-30F319F535CA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9898017" y="1497523"/>
              <a:ext cx="352622" cy="1051864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40D455E-2410-C79D-41A7-2046CD3FCE5D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10073469" y="1309583"/>
              <a:ext cx="263859" cy="804802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3BBD8E3-ACA6-6DBE-DB35-874FB9F3B226}"/>
                </a:ext>
              </a:extLst>
            </p:cNvPr>
            <p:cNvSpPr/>
            <p:nvPr/>
          </p:nvSpPr>
          <p:spPr>
            <a:xfrm rot="5400000">
              <a:off x="9435802" y="635694"/>
              <a:ext cx="542016" cy="542880"/>
            </a:xfrm>
            <a:custGeom>
              <a:avLst/>
              <a:gdLst>
                <a:gd name="connsiteX0" fmla="*/ 0 w 542016"/>
                <a:gd name="connsiteY0" fmla="*/ 0 h 542880"/>
                <a:gd name="connsiteX1" fmla="*/ 496296 w 542016"/>
                <a:gd name="connsiteY1" fmla="*/ 0 h 542880"/>
                <a:gd name="connsiteX2" fmla="*/ 496296 w 542016"/>
                <a:gd name="connsiteY2" fmla="*/ 115107 h 542880"/>
                <a:gd name="connsiteX3" fmla="*/ 542016 w 542016"/>
                <a:gd name="connsiteY3" fmla="*/ 115107 h 542880"/>
                <a:gd name="connsiteX4" fmla="*/ 542016 w 542016"/>
                <a:gd name="connsiteY4" fmla="*/ 188041 h 542880"/>
                <a:gd name="connsiteX5" fmla="*/ 496296 w 542016"/>
                <a:gd name="connsiteY5" fmla="*/ 188041 h 542880"/>
                <a:gd name="connsiteX6" fmla="*/ 496296 w 542016"/>
                <a:gd name="connsiteY6" fmla="*/ 376082 h 542880"/>
                <a:gd name="connsiteX7" fmla="*/ 542016 w 542016"/>
                <a:gd name="connsiteY7" fmla="*/ 376082 h 542880"/>
                <a:gd name="connsiteX8" fmla="*/ 542016 w 542016"/>
                <a:gd name="connsiteY8" fmla="*/ 449016 h 542880"/>
                <a:gd name="connsiteX9" fmla="*/ 496296 w 542016"/>
                <a:gd name="connsiteY9" fmla="*/ 449016 h 542880"/>
                <a:gd name="connsiteX10" fmla="*/ 496296 w 542016"/>
                <a:gd name="connsiteY10" fmla="*/ 542880 h 542880"/>
                <a:gd name="connsiteX11" fmla="*/ 0 w 542016"/>
                <a:gd name="connsiteY11" fmla="*/ 542880 h 54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2016" h="542880">
                  <a:moveTo>
                    <a:pt x="0" y="0"/>
                  </a:moveTo>
                  <a:lnTo>
                    <a:pt x="496296" y="0"/>
                  </a:lnTo>
                  <a:lnTo>
                    <a:pt x="496296" y="115107"/>
                  </a:lnTo>
                  <a:lnTo>
                    <a:pt x="542016" y="115107"/>
                  </a:lnTo>
                  <a:lnTo>
                    <a:pt x="542016" y="188041"/>
                  </a:lnTo>
                  <a:lnTo>
                    <a:pt x="496296" y="188041"/>
                  </a:lnTo>
                  <a:lnTo>
                    <a:pt x="496296" y="376082"/>
                  </a:lnTo>
                  <a:lnTo>
                    <a:pt x="542016" y="376082"/>
                  </a:lnTo>
                  <a:lnTo>
                    <a:pt x="542016" y="449016"/>
                  </a:lnTo>
                  <a:lnTo>
                    <a:pt x="496296" y="449016"/>
                  </a:lnTo>
                  <a:lnTo>
                    <a:pt x="496296" y="542880"/>
                  </a:lnTo>
                  <a:lnTo>
                    <a:pt x="0" y="54288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24FCEFEC-EAA1-F79E-55A9-A4CDC8DDE72E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9585234" y="1377455"/>
              <a:ext cx="47886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154B5EDC-DD04-7112-FEDC-D156E8BCB240}"/>
                </a:ext>
              </a:extLst>
            </p:cNvPr>
            <p:cNvSpPr/>
            <p:nvPr/>
          </p:nvSpPr>
          <p:spPr>
            <a:xfrm rot="13317730" flipH="1">
              <a:off x="9546066" y="1566230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9A3D4C71-7056-0B31-B0F5-33CCA40FDAE6}"/>
                </a:ext>
              </a:extLst>
            </p:cNvPr>
            <p:cNvCxnSpPr>
              <a:cxnSpLocks/>
            </p:cNvCxnSpPr>
            <p:nvPr/>
          </p:nvCxnSpPr>
          <p:spPr>
            <a:xfrm rot="5400000" flipH="1">
              <a:off x="9026520" y="1684361"/>
              <a:ext cx="1078478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F7BB17B0-E9A9-2341-6A8B-4E5F4D8F36EE}"/>
                </a:ext>
              </a:extLst>
            </p:cNvPr>
            <p:cNvSpPr/>
            <p:nvPr/>
          </p:nvSpPr>
          <p:spPr>
            <a:xfrm rot="13317730" flipH="1">
              <a:off x="9286022" y="2186998"/>
              <a:ext cx="535434" cy="575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Arc 72">
              <a:extLst>
                <a:ext uri="{FF2B5EF4-FFF2-40B4-BE49-F238E27FC236}">
                  <a16:creationId xmlns:a16="http://schemas.microsoft.com/office/drawing/2014/main" id="{C2501854-8F19-CFA1-4917-08617CBB1D5B}"/>
                </a:ext>
              </a:extLst>
            </p:cNvPr>
            <p:cNvSpPr/>
            <p:nvPr/>
          </p:nvSpPr>
          <p:spPr>
            <a:xfrm rot="10800000">
              <a:off x="10907493" y="1747065"/>
              <a:ext cx="196233" cy="494210"/>
            </a:xfrm>
            <a:prstGeom prst="arc">
              <a:avLst/>
            </a:prstGeom>
            <a:ln w="9525">
              <a:solidFill>
                <a:schemeClr val="accent1">
                  <a:lumMod val="60000"/>
                  <a:lumOff val="40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1097A5B-B2B9-4A75-8512-5F9858D760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85657" y="1850389"/>
              <a:ext cx="801973" cy="3207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39708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7444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Common Optics Blocks |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Delay Stage Orientations</a:t>
            </a:r>
            <a:endParaRPr lang="en-US" sz="2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E262A5C-A8F2-7ACB-F98F-37CD8C933FB4}"/>
              </a:ext>
            </a:extLst>
          </p:cNvPr>
          <p:cNvGrpSpPr/>
          <p:nvPr/>
        </p:nvGrpSpPr>
        <p:grpSpPr>
          <a:xfrm flipH="1">
            <a:off x="808217" y="4064438"/>
            <a:ext cx="1450750" cy="1039805"/>
            <a:chOff x="4946258" y="4579839"/>
            <a:chExt cx="1450750" cy="103980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08D636B-A223-C74E-2D7D-B9A8E517D55C}"/>
                </a:ext>
              </a:extLst>
            </p:cNvPr>
            <p:cNvSpPr txBox="1"/>
            <p:nvPr/>
          </p:nvSpPr>
          <p:spPr>
            <a:xfrm>
              <a:off x="5164299" y="5342645"/>
              <a:ext cx="11965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Delay Stage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A352694-5B0C-2842-03F6-805B7B53DF6E}"/>
                </a:ext>
              </a:extLst>
            </p:cNvPr>
            <p:cNvGrpSpPr/>
            <p:nvPr/>
          </p:nvGrpSpPr>
          <p:grpSpPr>
            <a:xfrm>
              <a:off x="4946258" y="4649884"/>
              <a:ext cx="1307753" cy="613605"/>
              <a:chOff x="7172178" y="4805070"/>
              <a:chExt cx="1307753" cy="613605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FF022782-A58C-323A-87F5-D3F4F16233F5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99D69B03-176E-F8DA-231D-5F472D5AD19B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23C4FAC3-B8C3-124A-92EA-203CD4613C4C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0110DEF1-4ED6-2309-DB8E-0714C042FF6D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374ABBDA-6885-2A52-8B7A-A06105D182EF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A812EC45-7768-A8C1-D95A-3B230910A1C4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9F4D40E7-7E3A-C73D-E3E0-3704048F5663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1A9A5D4B-9187-4DE3-0FEF-44ED01265428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1821A532-1453-A298-A8CF-68122343A11D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D2BCF1B3-F489-661F-2D74-9401C05BFD06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92F04637-4720-7548-0CAA-E080025D0B36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BD9B0DB2-05D7-8ED2-A574-8B21EFEE90F4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80A71736-E8B3-3D1D-658D-A52149974349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9D74BED8-79B3-A6A5-BD63-E693493B86CA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43F3E459-207D-295D-D5C0-72DA124F5B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CB17F53-8C25-8FDB-4DA7-CF6717A06DC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2178" y="5026877"/>
                <a:ext cx="799470" cy="8773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8745E47A-C5E1-F011-59AF-5A141493ECF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76530E39-00A3-0C4F-0230-966C2A48040C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EF8ABFFB-8F30-F41E-ADE7-E14F65C7FEB8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75537179-F82C-6792-8192-5CBFDDF74F38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58D1CEC-A425-0514-5CC4-CC0C0A3020E6}"/>
                </a:ext>
              </a:extLst>
            </p:cNvPr>
            <p:cNvCxnSpPr>
              <a:cxnSpLocks/>
            </p:cNvCxnSpPr>
            <p:nvPr/>
          </p:nvCxnSpPr>
          <p:spPr>
            <a:xfrm>
              <a:off x="5780054" y="5011454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D67A941-CDA6-5BE3-FD5C-35F6FC0D3291}"/>
                </a:ext>
              </a:extLst>
            </p:cNvPr>
            <p:cNvSpPr txBox="1"/>
            <p:nvPr/>
          </p:nvSpPr>
          <p:spPr>
            <a:xfrm>
              <a:off x="5634165" y="5191184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M2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A10E483-37E7-0A9D-F0AB-BF2710811305}"/>
                </a:ext>
              </a:extLst>
            </p:cNvPr>
            <p:cNvSpPr txBox="1"/>
            <p:nvPr/>
          </p:nvSpPr>
          <p:spPr>
            <a:xfrm>
              <a:off x="5604705" y="4579839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M3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2A4C3AD-3AE5-7652-C4FD-97CD5E880BCB}"/>
                </a:ext>
              </a:extLst>
            </p:cNvPr>
            <p:cNvSpPr/>
            <p:nvPr/>
          </p:nvSpPr>
          <p:spPr>
            <a:xfrm>
              <a:off x="5128141" y="4623241"/>
              <a:ext cx="1268867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C348D21-1820-310A-33A4-DCD2766A4AC5}"/>
              </a:ext>
            </a:extLst>
          </p:cNvPr>
          <p:cNvGrpSpPr/>
          <p:nvPr/>
        </p:nvGrpSpPr>
        <p:grpSpPr>
          <a:xfrm>
            <a:off x="808217" y="1239975"/>
            <a:ext cx="1476376" cy="1039774"/>
            <a:chOff x="4946258" y="4579839"/>
            <a:chExt cx="1476376" cy="1039774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66F7D1C-6627-CCC4-40A7-950DE12C02CB}"/>
                </a:ext>
              </a:extLst>
            </p:cNvPr>
            <p:cNvSpPr txBox="1"/>
            <p:nvPr/>
          </p:nvSpPr>
          <p:spPr>
            <a:xfrm>
              <a:off x="5288529" y="5342614"/>
              <a:ext cx="11341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Delay Stage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6D0CF869-E4B7-29FE-63E1-99D740F2AA29}"/>
                </a:ext>
              </a:extLst>
            </p:cNvPr>
            <p:cNvGrpSpPr/>
            <p:nvPr/>
          </p:nvGrpSpPr>
          <p:grpSpPr>
            <a:xfrm>
              <a:off x="4946258" y="4649884"/>
              <a:ext cx="1307753" cy="613605"/>
              <a:chOff x="7172178" y="4805070"/>
              <a:chExt cx="1307753" cy="613605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985F9951-D05A-9210-5F4C-38D117D14CEB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84EE402F-9445-625C-64B9-450E44730794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4DA4444F-4173-A661-0675-08A4BB9D4CC0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DFFFBA3A-900B-CE90-1690-C6B1D4ACCB92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7B7556DF-DEFE-83DA-7283-D1F627381A9E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B974BE89-7AF4-B03F-2A8F-AEF7F29374D2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BF88E1E1-CEF4-74DF-423A-09ED1F087048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C7F6EE4D-339C-35BA-FC0E-0437BCAA08AE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51830131-23DB-49DD-E754-B731929FC8E7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E0C5BD25-5999-DA3C-A720-3ED0617CCB20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89F23226-596B-3832-8D2B-BE83C2A5FD75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F9470ADB-1F42-B24F-BA8D-F93C38279321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2447FA14-A5E3-3B75-C4A3-0DC545D507D8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8" name="Rectangle: Rounded Corners 37">
                <a:extLst>
                  <a:ext uri="{FF2B5EF4-FFF2-40B4-BE49-F238E27FC236}">
                    <a16:creationId xmlns:a16="http://schemas.microsoft.com/office/drawing/2014/main" id="{DD0035DA-1955-1856-8E73-CDB4FEA58B29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251C6DDF-E143-5F20-D945-403FB09FE8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E3B33FC6-7A3E-3583-3D56-4BABB1DC2B0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2178" y="5026877"/>
                <a:ext cx="799470" cy="8773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C85CDEDE-FA8D-B68C-A28E-2AAD8B22C42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9298AEA7-01ED-F245-E1D1-929748651888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3DE0FA6C-5852-266A-7903-1ED32C9E7F63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DDB38BF9-C221-4EE5-95A9-F0324ACB2A00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4E9829DD-ED65-F3B7-6FB4-6F2AFDC650D1}"/>
                </a:ext>
              </a:extLst>
            </p:cNvPr>
            <p:cNvCxnSpPr>
              <a:cxnSpLocks/>
            </p:cNvCxnSpPr>
            <p:nvPr/>
          </p:nvCxnSpPr>
          <p:spPr>
            <a:xfrm>
              <a:off x="5780054" y="5011454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8BDA192-0BCF-9D4C-1FB8-17000BC7A6EC}"/>
                </a:ext>
              </a:extLst>
            </p:cNvPr>
            <p:cNvSpPr txBox="1"/>
            <p:nvPr/>
          </p:nvSpPr>
          <p:spPr>
            <a:xfrm>
              <a:off x="5634165" y="5191184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253CE18-02A3-4CC5-B7FA-B7EE18C7852C}"/>
                </a:ext>
              </a:extLst>
            </p:cNvPr>
            <p:cNvSpPr txBox="1"/>
            <p:nvPr/>
          </p:nvSpPr>
          <p:spPr>
            <a:xfrm>
              <a:off x="5604705" y="4579839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M3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FFFF85F3-C91F-CAC9-3AAF-61E3BD3D729D}"/>
                </a:ext>
              </a:extLst>
            </p:cNvPr>
            <p:cNvSpPr/>
            <p:nvPr/>
          </p:nvSpPr>
          <p:spPr>
            <a:xfrm>
              <a:off x="5128141" y="4623241"/>
              <a:ext cx="1268867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CB450F0-B455-85E6-6B2E-4085ECD97EA5}"/>
              </a:ext>
            </a:extLst>
          </p:cNvPr>
          <p:cNvGrpSpPr/>
          <p:nvPr/>
        </p:nvGrpSpPr>
        <p:grpSpPr>
          <a:xfrm>
            <a:off x="6914336" y="994149"/>
            <a:ext cx="1119847" cy="1531426"/>
            <a:chOff x="6645276" y="2622949"/>
            <a:chExt cx="1119847" cy="1531426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5F066D8-D70D-1B9A-ED11-864E89CB71B6}"/>
                </a:ext>
              </a:extLst>
            </p:cNvPr>
            <p:cNvSpPr txBox="1"/>
            <p:nvPr/>
          </p:nvSpPr>
          <p:spPr>
            <a:xfrm>
              <a:off x="6645276" y="2623212"/>
              <a:ext cx="11198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Delay Stage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2458F62A-1F88-E9C6-931A-770F46A0C60E}"/>
                </a:ext>
              </a:extLst>
            </p:cNvPr>
            <p:cNvGrpSpPr/>
            <p:nvPr/>
          </p:nvGrpSpPr>
          <p:grpSpPr>
            <a:xfrm rot="16200000">
              <a:off x="6482274" y="3193696"/>
              <a:ext cx="1307753" cy="613605"/>
              <a:chOff x="7172178" y="4805070"/>
              <a:chExt cx="1307753" cy="613605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3B2C090B-FF3D-9807-D703-00759C93D6B3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25FA6D53-C50D-B9A6-E5A4-802E5D424FD6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A2840B19-1955-B6CC-A1F5-51CB6C2424CF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7ADD3C22-68A5-4097-8CF6-ED28BD9679F1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D909C610-4FFC-5711-52B8-FCB31C440EBD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09490068-3910-4F07-81B7-09443BBF0E58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3FDE0B90-ED23-3E04-6C7D-91209E887676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6B7245C2-6302-9499-7FF5-CBB20214C454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8BD04311-CACF-9AEB-0741-C7D506B4A337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4CFE4354-A55D-8B5A-11B4-2E192C018560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id="{BEB9F550-83E1-EEFF-5DE5-4B41A13340E4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BA34646B-67AB-D22D-8C28-A0608A096774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EECDA8A0-5235-F213-BC4A-E6003F46C0FE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5" name="Rectangle: Rounded Corners 64">
                <a:extLst>
                  <a:ext uri="{FF2B5EF4-FFF2-40B4-BE49-F238E27FC236}">
                    <a16:creationId xmlns:a16="http://schemas.microsoft.com/office/drawing/2014/main" id="{3A6FF88E-F078-3ECC-EA71-AA1053F9737D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7E016466-3DC3-E022-5F7E-D829D749B3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2519BB79-0318-45B4-B3BB-CECEC224AD4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2178" y="5026877"/>
                <a:ext cx="799470" cy="8773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8CBE7061-AA1C-2F93-283D-7B0034351AE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05276848-3A05-694B-38FE-2FAF2D73F0CE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8315FF3A-9CF0-8588-58CA-911B60F08362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60D6F72F-C5C3-24AB-AA7E-4E2483A51B1F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9B8FE1D4-5EDD-AE8B-3558-A14DEF57CF64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7054748" y="3182429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2CE242A-8734-AA08-847A-82180CB896DF}"/>
                </a:ext>
              </a:extLst>
            </p:cNvPr>
            <p:cNvSpPr txBox="1"/>
            <p:nvPr/>
          </p:nvSpPr>
          <p:spPr>
            <a:xfrm>
              <a:off x="7365652" y="3226430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M3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52594C51-96D0-D729-42E5-44097D9FD024}"/>
                </a:ext>
              </a:extLst>
            </p:cNvPr>
            <p:cNvSpPr txBox="1"/>
            <p:nvPr/>
          </p:nvSpPr>
          <p:spPr>
            <a:xfrm>
              <a:off x="6645276" y="321187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M2</a:t>
              </a:r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882522A0-5A71-6A5E-14B4-06BE3BF15AB1}"/>
                </a:ext>
              </a:extLst>
            </p:cNvPr>
            <p:cNvSpPr/>
            <p:nvPr/>
          </p:nvSpPr>
          <p:spPr>
            <a:xfrm rot="16200000">
              <a:off x="6581168" y="2752890"/>
              <a:ext cx="1223358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80AF2B1-52DF-FC2B-98E8-76CE55FB35DB}"/>
              </a:ext>
            </a:extLst>
          </p:cNvPr>
          <p:cNvGrpSpPr/>
          <p:nvPr/>
        </p:nvGrpSpPr>
        <p:grpSpPr>
          <a:xfrm flipV="1">
            <a:off x="6849820" y="3818612"/>
            <a:ext cx="1248877" cy="1531427"/>
            <a:chOff x="6580760" y="2622948"/>
            <a:chExt cx="1248877" cy="1531427"/>
          </a:xfrm>
        </p:grpSpPr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CD4BDDB-A896-1F10-D961-D2C607DC7377}"/>
                </a:ext>
              </a:extLst>
            </p:cNvPr>
            <p:cNvSpPr txBox="1"/>
            <p:nvPr/>
          </p:nvSpPr>
          <p:spPr>
            <a:xfrm flipV="1">
              <a:off x="6580760" y="2622948"/>
              <a:ext cx="1248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Delay Stage</a:t>
              </a: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58A4CEB1-1904-8DC0-C401-0BC31B70DD1D}"/>
                </a:ext>
              </a:extLst>
            </p:cNvPr>
            <p:cNvGrpSpPr/>
            <p:nvPr/>
          </p:nvGrpSpPr>
          <p:grpSpPr>
            <a:xfrm rot="16200000">
              <a:off x="6482274" y="3193696"/>
              <a:ext cx="1307753" cy="613605"/>
              <a:chOff x="7172178" y="4805070"/>
              <a:chExt cx="1307753" cy="613605"/>
            </a:xfrm>
          </p:grpSpPr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FAEBAB68-909B-768D-CD97-DE7AC3FE53F0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12D7B4C2-A9B0-1DE2-7BB2-DEE9CB0B64A8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A1968DDA-B92F-0EB8-1071-4A4C30A65B3F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1C75BF77-4EE5-B6EC-D673-CC7BB8C74D76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7D360A4A-D4B1-649B-8202-7FA46A51C7B1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92F412DD-8A20-3054-7E2B-70BFE5286414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9F602AB7-492D-81C8-74C5-0CD789DCA727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18CFCB78-D726-7465-9E33-46FF1ECCB4DB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3E59BD11-CE5E-E250-171F-1403CD300743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1BF3CAE1-D246-9A5E-E3CD-B772343501CF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5DD23CFB-423A-A556-6067-9C5D0C6B3F63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20B8B84C-EA44-0D9C-CF7B-67542C220C75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637254FE-1E0D-BD5E-0288-77DCBCD71E80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id="{8BF73D71-89ED-D5F2-2F22-207C64558B23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C6E6724A-E6C2-0434-A095-EDEE0EDA76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88DF88A9-DA7B-E99E-EBE9-B1AEF2FFD2C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2178" y="5026877"/>
                <a:ext cx="799470" cy="8773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CC84E378-DEF4-0D2C-1389-87F1081B671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524DEDD-F1B0-3F87-8DE5-854F782E501D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567814ED-7059-499E-FA53-56E393D961A6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9FD77DC0-0864-0C9E-005A-C845BFF75B24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DD666717-703C-A916-8204-6E720227594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7054748" y="3182429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371A47FA-3920-DEFB-36E6-DD2EDF6B4A02}"/>
                </a:ext>
              </a:extLst>
            </p:cNvPr>
            <p:cNvSpPr txBox="1"/>
            <p:nvPr/>
          </p:nvSpPr>
          <p:spPr>
            <a:xfrm flipV="1">
              <a:off x="7365652" y="3226430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M3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C3E3FE0E-06B8-5E4E-3D15-A4F93D59FE10}"/>
                </a:ext>
              </a:extLst>
            </p:cNvPr>
            <p:cNvSpPr txBox="1"/>
            <p:nvPr/>
          </p:nvSpPr>
          <p:spPr>
            <a:xfrm flipV="1">
              <a:off x="6645276" y="321187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M2</a:t>
              </a:r>
            </a:p>
          </p:txBody>
        </p: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CC13CC64-50FD-586E-95AC-608EB02F24F7}"/>
                </a:ext>
              </a:extLst>
            </p:cNvPr>
            <p:cNvSpPr/>
            <p:nvPr/>
          </p:nvSpPr>
          <p:spPr>
            <a:xfrm rot="16200000">
              <a:off x="6581168" y="2752890"/>
              <a:ext cx="1223358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391A2FA7-A046-0E74-6A63-D1552D1D76C1}"/>
              </a:ext>
            </a:extLst>
          </p:cNvPr>
          <p:cNvGrpSpPr/>
          <p:nvPr/>
        </p:nvGrpSpPr>
        <p:grpSpPr>
          <a:xfrm>
            <a:off x="9631580" y="759980"/>
            <a:ext cx="1224113" cy="1999764"/>
            <a:chOff x="9650044" y="913222"/>
            <a:chExt cx="1224113" cy="1999764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D6C016E2-21F3-1624-64E6-ACDC03C540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72061" y="2419039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DA59B55-939C-B9EB-88A8-C6A141B836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50044" y="2704561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6D8D14A0-82BD-162C-AFDA-1AE494F63EC3}"/>
                </a:ext>
              </a:extLst>
            </p:cNvPr>
            <p:cNvSpPr txBox="1"/>
            <p:nvPr/>
          </p:nvSpPr>
          <p:spPr>
            <a:xfrm>
              <a:off x="9655438" y="913866"/>
              <a:ext cx="12187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Delay Stage</a:t>
              </a: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08EEB945-F724-63B0-7CEE-AEFFDF065BE2}"/>
                </a:ext>
              </a:extLst>
            </p:cNvPr>
            <p:cNvGrpSpPr/>
            <p:nvPr/>
          </p:nvGrpSpPr>
          <p:grpSpPr>
            <a:xfrm rot="16200000">
              <a:off x="9372159" y="1636114"/>
              <a:ext cx="1612041" cy="613605"/>
              <a:chOff x="6867890" y="4805070"/>
              <a:chExt cx="1612041" cy="613605"/>
            </a:xfrm>
          </p:grpSpPr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8FB20611-5139-EEC7-B241-16B6C9E39849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666EB09-9385-36B5-936B-4EAEB3813F3A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75FC6A25-5F6C-EF8D-6038-2F4AAAB507CD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495C2FE2-5594-7C17-017B-6171E12530D1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FB152577-BF6C-37F0-66AB-E30C8C1E2F40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DD91B7AF-250D-F7BB-2477-6FCB974F7950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B85852D0-292A-8E9E-358F-A3EC24D533C2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>
                  <a:extLst>
                    <a:ext uri="{FF2B5EF4-FFF2-40B4-BE49-F238E27FC236}">
                      <a16:creationId xmlns:a16="http://schemas.microsoft.com/office/drawing/2014/main" id="{11025752-F5CE-0D40-8A02-B28485B71DFB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721A2F66-B086-5610-C776-6C9B0223C7BC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1C2D9C76-70F6-482F-F735-66B0F86CBBBE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6F5C2CF4-69AD-6686-4B1F-A6B395D78070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3FA22BDE-5106-7010-7FE1-57576B5233E3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244FFF71-FFE1-A9C8-F4F2-403D07AA7A4E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7299F7D3-BC1B-C0AF-E378-9A83F0BED9DB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AFBE9C22-31B8-5253-9CBF-57A7495A14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01651554-2D30-DDDF-485F-E46C0E4F75E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7418034" y="4476734"/>
                <a:ext cx="3467" cy="1103756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742C8785-DF10-FD56-0A73-2B6E4C4520E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2B1FE49F-3510-6DB1-373B-6E2A7985DDD8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81C6F247-AC80-EE53-6862-E3ECC675E055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id="{51FC0EDA-531A-42BA-9049-BDC0977C0D24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92728A07-614B-ED03-23EB-14AC16CD439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096777" y="1472702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58D22277-796F-4DA1-DDDD-A1036A2D04F3}"/>
                </a:ext>
              </a:extLst>
            </p:cNvPr>
            <p:cNvSpPr txBox="1"/>
            <p:nvPr/>
          </p:nvSpPr>
          <p:spPr>
            <a:xfrm>
              <a:off x="10407681" y="1516703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M3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D8C65A32-2761-C31C-7304-6070547158E5}"/>
                </a:ext>
              </a:extLst>
            </p:cNvPr>
            <p:cNvSpPr txBox="1"/>
            <p:nvPr/>
          </p:nvSpPr>
          <p:spPr>
            <a:xfrm>
              <a:off x="9687305" y="1502148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M2</a:t>
              </a:r>
            </a:p>
          </p:txBody>
        </p:sp>
        <p:sp>
          <p:nvSpPr>
            <p:cNvPr id="119" name="Rectangle: Rounded Corners 118">
              <a:extLst>
                <a:ext uri="{FF2B5EF4-FFF2-40B4-BE49-F238E27FC236}">
                  <a16:creationId xmlns:a16="http://schemas.microsoft.com/office/drawing/2014/main" id="{3607CFCA-AE14-4F28-B51F-40C72711211C}"/>
                </a:ext>
              </a:extLst>
            </p:cNvPr>
            <p:cNvSpPr/>
            <p:nvPr/>
          </p:nvSpPr>
          <p:spPr>
            <a:xfrm rot="16200000">
              <a:off x="9623197" y="1043163"/>
              <a:ext cx="1223358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2E2741AC-97EE-E9A5-FC31-6A7F15DDC95A}"/>
                </a:ext>
              </a:extLst>
            </p:cNvPr>
            <p:cNvSpPr/>
            <p:nvPr/>
          </p:nvSpPr>
          <p:spPr>
            <a:xfrm rot="13500000">
              <a:off x="10071509" y="2444817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527B03D6-5F29-D01E-6C9D-9C52DB90E19E}"/>
                </a:ext>
              </a:extLst>
            </p:cNvPr>
            <p:cNvSpPr/>
            <p:nvPr/>
          </p:nvSpPr>
          <p:spPr>
            <a:xfrm rot="8100000" flipH="1">
              <a:off x="9767096" y="2701363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F280F81D-2F7F-AC72-0C98-27FBF7243B50}"/>
                </a:ext>
              </a:extLst>
            </p:cNvPr>
            <p:cNvSpPr txBox="1"/>
            <p:nvPr/>
          </p:nvSpPr>
          <p:spPr>
            <a:xfrm>
              <a:off x="10031099" y="266676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M1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790BD964-068D-AAEF-BEA8-8B6B19250174}"/>
                </a:ext>
              </a:extLst>
            </p:cNvPr>
            <p:cNvSpPr txBox="1"/>
            <p:nvPr/>
          </p:nvSpPr>
          <p:spPr>
            <a:xfrm>
              <a:off x="10246741" y="252304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M4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44A5196E-7723-2F3E-9792-8835848D5B71}"/>
              </a:ext>
            </a:extLst>
          </p:cNvPr>
          <p:cNvGrpSpPr/>
          <p:nvPr/>
        </p:nvGrpSpPr>
        <p:grpSpPr>
          <a:xfrm>
            <a:off x="9626531" y="3504947"/>
            <a:ext cx="1202165" cy="2158757"/>
            <a:chOff x="9639946" y="3085005"/>
            <a:chExt cx="1202165" cy="2158757"/>
          </a:xfrm>
        </p:grpSpPr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FF4F5258-898A-4FB6-8C0D-28C636692A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72061" y="3728828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8FE753C8-D702-3640-88D8-5DC8974EA0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39946" y="3457091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C47896D9-B577-BB87-FEE1-C4F201228B80}"/>
                </a:ext>
              </a:extLst>
            </p:cNvPr>
            <p:cNvSpPr txBox="1"/>
            <p:nvPr/>
          </p:nvSpPr>
          <p:spPr>
            <a:xfrm>
              <a:off x="9703520" y="4966763"/>
              <a:ext cx="11335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Delay Stage</a:t>
              </a:r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54FFFDC0-0E41-DC0E-72D8-4B42F050D82E}"/>
                </a:ext>
              </a:extLst>
            </p:cNvPr>
            <p:cNvGrpSpPr/>
            <p:nvPr/>
          </p:nvGrpSpPr>
          <p:grpSpPr>
            <a:xfrm rot="5400000" flipV="1">
              <a:off x="9372159" y="3907264"/>
              <a:ext cx="1612041" cy="613605"/>
              <a:chOff x="6867890" y="4805070"/>
              <a:chExt cx="1612041" cy="613605"/>
            </a:xfrm>
          </p:grpSpPr>
          <p:grpSp>
            <p:nvGrpSpPr>
              <p:cNvPr id="157" name="Group 156">
                <a:extLst>
                  <a:ext uri="{FF2B5EF4-FFF2-40B4-BE49-F238E27FC236}">
                    <a16:creationId xmlns:a16="http://schemas.microsoft.com/office/drawing/2014/main" id="{8838CDC6-991A-EB91-1F73-9F5612D4160A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id="{C2052C3F-1F73-C486-3449-12D2F409B607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B362A9B3-EEDF-1CFE-6D56-0697FA5A1D9F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7" name="Rectangle 166">
                  <a:extLst>
                    <a:ext uri="{FF2B5EF4-FFF2-40B4-BE49-F238E27FC236}">
                      <a16:creationId xmlns:a16="http://schemas.microsoft.com/office/drawing/2014/main" id="{A3A06F48-FC38-CA5D-00FC-85A7CA91B9FE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Rectangle 167">
                  <a:extLst>
                    <a:ext uri="{FF2B5EF4-FFF2-40B4-BE49-F238E27FC236}">
                      <a16:creationId xmlns:a16="http://schemas.microsoft.com/office/drawing/2014/main" id="{E35476E0-960E-8DE1-4F14-D8091AB5C49F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ectangle 168">
                  <a:extLst>
                    <a:ext uri="{FF2B5EF4-FFF2-40B4-BE49-F238E27FC236}">
                      <a16:creationId xmlns:a16="http://schemas.microsoft.com/office/drawing/2014/main" id="{8C0B6A36-9A8A-EE85-F739-C51CA797E867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Rectangle 169">
                  <a:extLst>
                    <a:ext uri="{FF2B5EF4-FFF2-40B4-BE49-F238E27FC236}">
                      <a16:creationId xmlns:a16="http://schemas.microsoft.com/office/drawing/2014/main" id="{C9A53509-298B-C50C-D76F-41514BE69D08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Rectangle 170">
                  <a:extLst>
                    <a:ext uri="{FF2B5EF4-FFF2-40B4-BE49-F238E27FC236}">
                      <a16:creationId xmlns:a16="http://schemas.microsoft.com/office/drawing/2014/main" id="{203C9E80-3FBC-F2C4-85BD-F8CCBFB23947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19F55D5D-9DF5-D3E4-0776-D617EED51739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0622A70-1F8B-482C-BD6D-7406B3F61285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C04E29BE-5434-2045-7B78-C52231E8E3B6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Rectangle 174">
                  <a:extLst>
                    <a:ext uri="{FF2B5EF4-FFF2-40B4-BE49-F238E27FC236}">
                      <a16:creationId xmlns:a16="http://schemas.microsoft.com/office/drawing/2014/main" id="{BC20DB2D-D84C-EB27-E925-F6864F967850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37EB4B5E-9255-FC1B-1FA5-30DBE125F031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58" name="Rectangle: Rounded Corners 157">
                <a:extLst>
                  <a:ext uri="{FF2B5EF4-FFF2-40B4-BE49-F238E27FC236}">
                    <a16:creationId xmlns:a16="http://schemas.microsoft.com/office/drawing/2014/main" id="{B9927B57-4133-DCFC-629F-C51A6E1B4E83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D67A0173-A591-B42D-D332-4F23AABB68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54862E2C-CC74-B0E2-1519-DF6FC555A85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7418034" y="4476734"/>
                <a:ext cx="3467" cy="1103756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2A924323-03A4-C942-7F97-864BF0CA8E8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4E41BCD4-C845-A9EB-6BE1-D8D242986C92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7C770F2E-A866-DDA5-8625-B67B4081C345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id="{B7E63BA0-7569-47E5-EC14-BF67603D44CC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49" name="Straight Arrow Connector 148">
              <a:extLst>
                <a:ext uri="{FF2B5EF4-FFF2-40B4-BE49-F238E27FC236}">
                  <a16:creationId xmlns:a16="http://schemas.microsoft.com/office/drawing/2014/main" id="{EA14CCA1-1192-9B36-0261-D8165216C452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0096777" y="4682301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8A677132-136C-B527-6A28-1A6291CD5C3D}"/>
                </a:ext>
              </a:extLst>
            </p:cNvPr>
            <p:cNvSpPr txBox="1"/>
            <p:nvPr/>
          </p:nvSpPr>
          <p:spPr>
            <a:xfrm>
              <a:off x="10407681" y="4394059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M3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0EF7E930-09C2-2A68-18B9-20EB063485ED}"/>
                </a:ext>
              </a:extLst>
            </p:cNvPr>
            <p:cNvSpPr txBox="1"/>
            <p:nvPr/>
          </p:nvSpPr>
          <p:spPr>
            <a:xfrm>
              <a:off x="9687305" y="4408614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M2</a:t>
              </a:r>
            </a:p>
          </p:txBody>
        </p:sp>
        <p:sp>
          <p:nvSpPr>
            <p:cNvPr id="152" name="Rectangle: Rounded Corners 151">
              <a:extLst>
                <a:ext uri="{FF2B5EF4-FFF2-40B4-BE49-F238E27FC236}">
                  <a16:creationId xmlns:a16="http://schemas.microsoft.com/office/drawing/2014/main" id="{79B3D589-839E-FB9E-9339-F6D86BCC0D84}"/>
                </a:ext>
              </a:extLst>
            </p:cNvPr>
            <p:cNvSpPr/>
            <p:nvPr/>
          </p:nvSpPr>
          <p:spPr>
            <a:xfrm rot="5400000" flipV="1">
              <a:off x="9623197" y="4150345"/>
              <a:ext cx="1223358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514D74F1-E946-8321-54CB-560F154B7B87}"/>
                </a:ext>
              </a:extLst>
            </p:cNvPr>
            <p:cNvSpPr/>
            <p:nvPr/>
          </p:nvSpPr>
          <p:spPr>
            <a:xfrm rot="8100000" flipV="1">
              <a:off x="10071509" y="3656735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9ABB6AB3-9C9E-5DF9-648A-E84B6B57D74B}"/>
                </a:ext>
              </a:extLst>
            </p:cNvPr>
            <p:cNvSpPr/>
            <p:nvPr/>
          </p:nvSpPr>
          <p:spPr>
            <a:xfrm rot="13500000" flipH="1" flipV="1">
              <a:off x="9767096" y="3400189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D77CAB5C-B4C0-A67F-9A93-3B6D41C184D0}"/>
                </a:ext>
              </a:extLst>
            </p:cNvPr>
            <p:cNvSpPr txBox="1"/>
            <p:nvPr/>
          </p:nvSpPr>
          <p:spPr>
            <a:xfrm>
              <a:off x="10039991" y="3253337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M1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529541F7-3CCA-B39A-D26B-9EBE62DB3C6A}"/>
                </a:ext>
              </a:extLst>
            </p:cNvPr>
            <p:cNvSpPr txBox="1"/>
            <p:nvPr/>
          </p:nvSpPr>
          <p:spPr>
            <a:xfrm>
              <a:off x="10259749" y="3374498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M4</a:t>
              </a: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F853EC68-157A-06AB-8563-6BD890349C34}"/>
              </a:ext>
            </a:extLst>
          </p:cNvPr>
          <p:cNvGrpSpPr/>
          <p:nvPr/>
        </p:nvGrpSpPr>
        <p:grpSpPr>
          <a:xfrm>
            <a:off x="2990853" y="3969477"/>
            <a:ext cx="2307231" cy="1229696"/>
            <a:chOff x="3290005" y="3811423"/>
            <a:chExt cx="2307231" cy="1229696"/>
          </a:xfrm>
        </p:grpSpPr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987BFB2E-0DD0-F213-86DB-FF166BF9F024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643096" y="4046448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8F8F6B28-38C0-5369-0DA7-051D75A1031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082541" y="4806094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C89EB7B8-EEE2-8C1E-7179-037A61E89701}"/>
                </a:ext>
              </a:extLst>
            </p:cNvPr>
            <p:cNvSpPr txBox="1"/>
            <p:nvPr/>
          </p:nvSpPr>
          <p:spPr>
            <a:xfrm flipH="1">
              <a:off x="3331883" y="4733048"/>
              <a:ext cx="11529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Delay Stage</a:t>
              </a:r>
            </a:p>
          </p:txBody>
        </p:sp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3010EA0E-0C63-0BC6-3DEC-326093B64E21}"/>
                </a:ext>
              </a:extLst>
            </p:cNvPr>
            <p:cNvGrpSpPr/>
            <p:nvPr/>
          </p:nvGrpSpPr>
          <p:grpSpPr>
            <a:xfrm flipH="1">
              <a:off x="3433002" y="4039381"/>
              <a:ext cx="1915122" cy="613605"/>
              <a:chOff x="6564809" y="4805070"/>
              <a:chExt cx="1915122" cy="613605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BBB0FBB3-8078-1775-7C24-5E028EF3CA1E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198" name="Rectangle 197">
                  <a:extLst>
                    <a:ext uri="{FF2B5EF4-FFF2-40B4-BE49-F238E27FC236}">
                      <a16:creationId xmlns:a16="http://schemas.microsoft.com/office/drawing/2014/main" id="{02EE4D51-71EB-FA18-E216-A49C4360F980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 198">
                  <a:extLst>
                    <a:ext uri="{FF2B5EF4-FFF2-40B4-BE49-F238E27FC236}">
                      <a16:creationId xmlns:a16="http://schemas.microsoft.com/office/drawing/2014/main" id="{19DF3879-83AA-6536-ACD1-1B6969FE7810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0" name="Rectangle 199">
                  <a:extLst>
                    <a:ext uri="{FF2B5EF4-FFF2-40B4-BE49-F238E27FC236}">
                      <a16:creationId xmlns:a16="http://schemas.microsoft.com/office/drawing/2014/main" id="{D2422DA0-DB9C-D71A-0379-68000222CC1E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 200">
                  <a:extLst>
                    <a:ext uri="{FF2B5EF4-FFF2-40B4-BE49-F238E27FC236}">
                      <a16:creationId xmlns:a16="http://schemas.microsoft.com/office/drawing/2014/main" id="{FFB3D854-F97B-EF1C-4F51-0180FD3CD919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 201">
                  <a:extLst>
                    <a:ext uri="{FF2B5EF4-FFF2-40B4-BE49-F238E27FC236}">
                      <a16:creationId xmlns:a16="http://schemas.microsoft.com/office/drawing/2014/main" id="{22E18FF5-E114-8E90-7D8C-B4F14CBE6DB6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 202">
                  <a:extLst>
                    <a:ext uri="{FF2B5EF4-FFF2-40B4-BE49-F238E27FC236}">
                      <a16:creationId xmlns:a16="http://schemas.microsoft.com/office/drawing/2014/main" id="{37A7E6ED-845C-77DD-32E4-F6BD010A2BAC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 203">
                  <a:extLst>
                    <a:ext uri="{FF2B5EF4-FFF2-40B4-BE49-F238E27FC236}">
                      <a16:creationId xmlns:a16="http://schemas.microsoft.com/office/drawing/2014/main" id="{EA7D68A9-CB17-5C73-B9BC-42DCD5F28FD7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 204">
                  <a:extLst>
                    <a:ext uri="{FF2B5EF4-FFF2-40B4-BE49-F238E27FC236}">
                      <a16:creationId xmlns:a16="http://schemas.microsoft.com/office/drawing/2014/main" id="{2D4BB617-BC70-10DB-58B8-8EAD48C2A26E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Rectangle 205">
                  <a:extLst>
                    <a:ext uri="{FF2B5EF4-FFF2-40B4-BE49-F238E27FC236}">
                      <a16:creationId xmlns:a16="http://schemas.microsoft.com/office/drawing/2014/main" id="{CBA0EB1F-566F-5E07-9309-BED853B7D057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 206">
                  <a:extLst>
                    <a:ext uri="{FF2B5EF4-FFF2-40B4-BE49-F238E27FC236}">
                      <a16:creationId xmlns:a16="http://schemas.microsoft.com/office/drawing/2014/main" id="{E93F3FA8-D4FC-D2FF-563E-80C6C5B4AE86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 207">
                  <a:extLst>
                    <a:ext uri="{FF2B5EF4-FFF2-40B4-BE49-F238E27FC236}">
                      <a16:creationId xmlns:a16="http://schemas.microsoft.com/office/drawing/2014/main" id="{481850A6-C9E0-7B87-2B42-6D69821769EE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 208">
                  <a:extLst>
                    <a:ext uri="{FF2B5EF4-FFF2-40B4-BE49-F238E27FC236}">
                      <a16:creationId xmlns:a16="http://schemas.microsoft.com/office/drawing/2014/main" id="{F696ED17-D76A-8DA8-D667-66AB38CED2A6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1" name="Rectangle: Rounded Corners 190">
                <a:extLst>
                  <a:ext uri="{FF2B5EF4-FFF2-40B4-BE49-F238E27FC236}">
                    <a16:creationId xmlns:a16="http://schemas.microsoft.com/office/drawing/2014/main" id="{788EAD0D-2B7C-E2ED-4373-AA886D68C889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2" name="Straight Connector 191">
                <a:extLst>
                  <a:ext uri="{FF2B5EF4-FFF2-40B4-BE49-F238E27FC236}">
                    <a16:creationId xmlns:a16="http://schemas.microsoft.com/office/drawing/2014/main" id="{A1E5869F-17D9-361E-465A-050CADA786B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64809" y="5333778"/>
                <a:ext cx="1419802" cy="5962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B193141E-BAD4-AB84-8B5B-E146FDE760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10143" y="5026879"/>
                <a:ext cx="961505" cy="151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C0972BD2-2505-8F00-9D6E-EBEDB3EA4FB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5" name="Group 194">
                <a:extLst>
                  <a:ext uri="{FF2B5EF4-FFF2-40B4-BE49-F238E27FC236}">
                    <a16:creationId xmlns:a16="http://schemas.microsoft.com/office/drawing/2014/main" id="{9EF04D72-1D29-7804-F6D0-ABF08A1AC3C3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196" name="Rectangle 195">
                  <a:extLst>
                    <a:ext uri="{FF2B5EF4-FFF2-40B4-BE49-F238E27FC236}">
                      <a16:creationId xmlns:a16="http://schemas.microsoft.com/office/drawing/2014/main" id="{DBAF2FED-357F-879F-0A3F-5FB28EF5E3F0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66D9DCBB-DBE9-4324-2086-750D0C345A5A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82" name="Straight Arrow Connector 181">
              <a:extLst>
                <a:ext uri="{FF2B5EF4-FFF2-40B4-BE49-F238E27FC236}">
                  <a16:creationId xmlns:a16="http://schemas.microsoft.com/office/drawing/2014/main" id="{F39388B4-AB06-E31A-7103-3FB8CF8136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32639" y="4400951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80FD014A-C67D-0175-7B48-1411DB634384}"/>
                </a:ext>
              </a:extLst>
            </p:cNvPr>
            <p:cNvSpPr txBox="1"/>
            <p:nvPr/>
          </p:nvSpPr>
          <p:spPr>
            <a:xfrm flipH="1">
              <a:off x="3693454" y="4580681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M3</a:t>
              </a:r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5ABA30F0-7440-8C00-05E6-751F3D5CD0F1}"/>
                </a:ext>
              </a:extLst>
            </p:cNvPr>
            <p:cNvSpPr txBox="1"/>
            <p:nvPr/>
          </p:nvSpPr>
          <p:spPr>
            <a:xfrm flipH="1">
              <a:off x="3722914" y="3969336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M2</a:t>
              </a:r>
            </a:p>
          </p:txBody>
        </p:sp>
        <p:sp>
          <p:nvSpPr>
            <p:cNvPr id="185" name="Rectangle: Rounded Corners 184">
              <a:extLst>
                <a:ext uri="{FF2B5EF4-FFF2-40B4-BE49-F238E27FC236}">
                  <a16:creationId xmlns:a16="http://schemas.microsoft.com/office/drawing/2014/main" id="{11CFDB0A-773A-ACE1-B1F1-85113BC9EDE5}"/>
                </a:ext>
              </a:extLst>
            </p:cNvPr>
            <p:cNvSpPr/>
            <p:nvPr/>
          </p:nvSpPr>
          <p:spPr>
            <a:xfrm flipH="1">
              <a:off x="3290005" y="4012738"/>
              <a:ext cx="1268867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2E62084A-5021-8BBD-12B5-3A50336A96D4}"/>
                </a:ext>
              </a:extLst>
            </p:cNvPr>
            <p:cNvSpPr/>
            <p:nvPr/>
          </p:nvSpPr>
          <p:spPr>
            <a:xfrm rot="18900000" flipH="1" flipV="1">
              <a:off x="4579682" y="4230627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5A6A8A14-2CA0-0B7F-28FE-2613187A4120}"/>
                </a:ext>
              </a:extLst>
            </p:cNvPr>
            <p:cNvSpPr/>
            <p:nvPr/>
          </p:nvSpPr>
          <p:spPr>
            <a:xfrm rot="13500000" flipH="1" flipV="1">
              <a:off x="5009307" y="4543354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85690DAE-64EE-767D-02AF-16228CE3EE7B}"/>
                </a:ext>
              </a:extLst>
            </p:cNvPr>
            <p:cNvSpPr txBox="1"/>
            <p:nvPr/>
          </p:nvSpPr>
          <p:spPr>
            <a:xfrm>
              <a:off x="4800239" y="4215557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M1</a:t>
              </a:r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BDCB7CC2-1F85-FB1F-02E9-4C5807C3D7BC}"/>
                </a:ext>
              </a:extLst>
            </p:cNvPr>
            <p:cNvSpPr txBox="1"/>
            <p:nvPr/>
          </p:nvSpPr>
          <p:spPr>
            <a:xfrm>
              <a:off x="5237842" y="4348836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M4</a:t>
              </a:r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C3A9EEFC-C499-7807-ECBD-AAC929A8AD63}"/>
              </a:ext>
            </a:extLst>
          </p:cNvPr>
          <p:cNvGrpSpPr/>
          <p:nvPr/>
        </p:nvGrpSpPr>
        <p:grpSpPr>
          <a:xfrm>
            <a:off x="2941917" y="1159598"/>
            <a:ext cx="2405102" cy="1200528"/>
            <a:chOff x="2704408" y="1771725"/>
            <a:chExt cx="2405102" cy="1200528"/>
          </a:xfrm>
        </p:grpSpPr>
        <p:cxnSp>
          <p:nvCxnSpPr>
            <p:cNvPr id="211" name="Straight Connector 210">
              <a:extLst>
                <a:ext uri="{FF2B5EF4-FFF2-40B4-BE49-F238E27FC236}">
                  <a16:creationId xmlns:a16="http://schemas.microsoft.com/office/drawing/2014/main" id="{4E657314-BEFB-2CA0-0F4D-22884C2752D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841992" y="2737228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>
              <a:extLst>
                <a:ext uri="{FF2B5EF4-FFF2-40B4-BE49-F238E27FC236}">
                  <a16:creationId xmlns:a16="http://schemas.microsoft.com/office/drawing/2014/main" id="{B42C5CDE-C7BE-8CD4-1EAF-3229552552D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3286369" y="2006750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34B95AEC-E01F-E390-54E8-D5E6A7CB60F0}"/>
                </a:ext>
              </a:extLst>
            </p:cNvPr>
            <p:cNvSpPr txBox="1"/>
            <p:nvPr/>
          </p:nvSpPr>
          <p:spPr>
            <a:xfrm>
              <a:off x="4001031" y="2684850"/>
              <a:ext cx="11084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Delay Stage</a:t>
              </a:r>
            </a:p>
          </p:txBody>
        </p: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C4D6FADD-F363-353E-59DB-89AC1DDEACC4}"/>
                </a:ext>
              </a:extLst>
            </p:cNvPr>
            <p:cNvGrpSpPr/>
            <p:nvPr/>
          </p:nvGrpSpPr>
          <p:grpSpPr>
            <a:xfrm>
              <a:off x="3051391" y="1992120"/>
              <a:ext cx="1915122" cy="613605"/>
              <a:chOff x="6564809" y="4805070"/>
              <a:chExt cx="1915122" cy="613605"/>
            </a:xfrm>
          </p:grpSpPr>
          <p:grpSp>
            <p:nvGrpSpPr>
              <p:cNvPr id="223" name="Group 222">
                <a:extLst>
                  <a:ext uri="{FF2B5EF4-FFF2-40B4-BE49-F238E27FC236}">
                    <a16:creationId xmlns:a16="http://schemas.microsoft.com/office/drawing/2014/main" id="{B2DBFB43-1787-26C2-7718-3F462D8AC36C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231" name="Rectangle 230">
                  <a:extLst>
                    <a:ext uri="{FF2B5EF4-FFF2-40B4-BE49-F238E27FC236}">
                      <a16:creationId xmlns:a16="http://schemas.microsoft.com/office/drawing/2014/main" id="{9344F397-4AE5-9DB9-05BB-E31A2697F3BE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1B5AB7DD-3770-494E-EDEC-46058EA2B4BD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1DE0D6B3-0D85-507A-7CD2-9F35814CA6A6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id="{09B28F85-6631-42A8-62C2-2254FDCA2242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C0FD09E3-757F-7596-F396-BAB34B2E3B63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id="{9FC62909-75C0-B8F1-9D66-3D1EC0F9D9D9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ectangle 236">
                  <a:extLst>
                    <a:ext uri="{FF2B5EF4-FFF2-40B4-BE49-F238E27FC236}">
                      <a16:creationId xmlns:a16="http://schemas.microsoft.com/office/drawing/2014/main" id="{8FEEABA2-E7FD-6FD4-5236-15EE7153B926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F5D32482-A48A-CBE2-4622-2A8300D3F174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9" name="Rectangle 238">
                  <a:extLst>
                    <a:ext uri="{FF2B5EF4-FFF2-40B4-BE49-F238E27FC236}">
                      <a16:creationId xmlns:a16="http://schemas.microsoft.com/office/drawing/2014/main" id="{521BEBDF-A523-B22D-C51C-24A8B3DD82AD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0" name="Rectangle 239">
                  <a:extLst>
                    <a:ext uri="{FF2B5EF4-FFF2-40B4-BE49-F238E27FC236}">
                      <a16:creationId xmlns:a16="http://schemas.microsoft.com/office/drawing/2014/main" id="{F2CA4D40-27D4-B58C-7819-E66B7B170AE8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1" name="Rectangle 240">
                  <a:extLst>
                    <a:ext uri="{FF2B5EF4-FFF2-40B4-BE49-F238E27FC236}">
                      <a16:creationId xmlns:a16="http://schemas.microsoft.com/office/drawing/2014/main" id="{B2B0EC07-53C5-7DE8-1E94-869C31689CD9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2" name="Rectangle 241">
                  <a:extLst>
                    <a:ext uri="{FF2B5EF4-FFF2-40B4-BE49-F238E27FC236}">
                      <a16:creationId xmlns:a16="http://schemas.microsoft.com/office/drawing/2014/main" id="{15429962-DE6F-2FD3-B291-17C5588EEB18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24" name="Rectangle: Rounded Corners 223">
                <a:extLst>
                  <a:ext uri="{FF2B5EF4-FFF2-40B4-BE49-F238E27FC236}">
                    <a16:creationId xmlns:a16="http://schemas.microsoft.com/office/drawing/2014/main" id="{1E108F69-B04A-605A-6CE3-96171C96EEFC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16FA1ADA-51CB-7A88-69E2-D5BAEA5B006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64809" y="5333778"/>
                <a:ext cx="1419802" cy="5962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7939AD34-A676-44A0-666C-67592214BA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10143" y="5026879"/>
                <a:ext cx="961505" cy="151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094D6D69-B564-7E9A-9007-8B3BCC06EF0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6469A8F2-7B95-6397-E850-9B7EE0418541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229" name="Rectangle 228">
                  <a:extLst>
                    <a:ext uri="{FF2B5EF4-FFF2-40B4-BE49-F238E27FC236}">
                      <a16:creationId xmlns:a16="http://schemas.microsoft.com/office/drawing/2014/main" id="{E5005A23-D0B4-575F-2517-8893FB2EFE9E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ectangle 229">
                  <a:extLst>
                    <a:ext uri="{FF2B5EF4-FFF2-40B4-BE49-F238E27FC236}">
                      <a16:creationId xmlns:a16="http://schemas.microsoft.com/office/drawing/2014/main" id="{1CA543B8-5720-7F92-FF9A-98526ACE84F4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15" name="Straight Arrow Connector 214">
              <a:extLst>
                <a:ext uri="{FF2B5EF4-FFF2-40B4-BE49-F238E27FC236}">
                  <a16:creationId xmlns:a16="http://schemas.microsoft.com/office/drawing/2014/main" id="{D1421AD7-A93E-B754-CC06-F377BECF8FD4}"/>
                </a:ext>
              </a:extLst>
            </p:cNvPr>
            <p:cNvCxnSpPr>
              <a:cxnSpLocks/>
            </p:cNvCxnSpPr>
            <p:nvPr/>
          </p:nvCxnSpPr>
          <p:spPr>
            <a:xfrm>
              <a:off x="4492556" y="2353690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EBCC62B9-F83C-F985-1B2C-EE9236DC17C7}"/>
                </a:ext>
              </a:extLst>
            </p:cNvPr>
            <p:cNvSpPr txBox="1"/>
            <p:nvPr/>
          </p:nvSpPr>
          <p:spPr>
            <a:xfrm>
              <a:off x="4346667" y="2533420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M2</a:t>
              </a:r>
            </a:p>
          </p:txBody>
        </p:sp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E96C1E3F-03C8-1EAC-A960-632A5A13BC86}"/>
                </a:ext>
              </a:extLst>
            </p:cNvPr>
            <p:cNvSpPr txBox="1"/>
            <p:nvPr/>
          </p:nvSpPr>
          <p:spPr>
            <a:xfrm>
              <a:off x="4317207" y="1922075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M3</a:t>
              </a:r>
            </a:p>
          </p:txBody>
        </p:sp>
        <p:sp>
          <p:nvSpPr>
            <p:cNvPr id="218" name="Rectangle: Rounded Corners 217">
              <a:extLst>
                <a:ext uri="{FF2B5EF4-FFF2-40B4-BE49-F238E27FC236}">
                  <a16:creationId xmlns:a16="http://schemas.microsoft.com/office/drawing/2014/main" id="{A3845B39-2ED0-D479-C8C1-FF2CFA12FBFB}"/>
                </a:ext>
              </a:extLst>
            </p:cNvPr>
            <p:cNvSpPr/>
            <p:nvPr/>
          </p:nvSpPr>
          <p:spPr>
            <a:xfrm>
              <a:off x="3840643" y="1965477"/>
              <a:ext cx="1268867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C9642E66-80A6-E409-F59B-FE27D39FD79C}"/>
                </a:ext>
              </a:extLst>
            </p:cNvPr>
            <p:cNvSpPr/>
            <p:nvPr/>
          </p:nvSpPr>
          <p:spPr>
            <a:xfrm rot="2700000" flipV="1">
              <a:off x="3134033" y="2183366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837CB513-CBA5-3411-E672-027D7C5940D2}"/>
                </a:ext>
              </a:extLst>
            </p:cNvPr>
            <p:cNvSpPr/>
            <p:nvPr/>
          </p:nvSpPr>
          <p:spPr>
            <a:xfrm rot="8100000" flipV="1">
              <a:off x="2704408" y="2496093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605ABC21-98E8-ED97-11C0-AA30E4E2F36B}"/>
                </a:ext>
              </a:extLst>
            </p:cNvPr>
            <p:cNvSpPr txBox="1"/>
            <p:nvPr/>
          </p:nvSpPr>
          <p:spPr>
            <a:xfrm>
              <a:off x="2749739" y="2321537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M1</a:t>
              </a: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4D54E3AD-D4A8-758C-410F-C46C79CA307E}"/>
                </a:ext>
              </a:extLst>
            </p:cNvPr>
            <p:cNvSpPr txBox="1"/>
            <p:nvPr/>
          </p:nvSpPr>
          <p:spPr>
            <a:xfrm>
              <a:off x="3234271" y="2196634"/>
              <a:ext cx="3593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/>
                <a:t>M4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3989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8D4534-56C3-49EF-981D-855C24F1C260}"/>
              </a:ext>
            </a:extLst>
          </p:cNvPr>
          <p:cNvSpPr txBox="1"/>
          <p:nvPr/>
        </p:nvSpPr>
        <p:spPr>
          <a:xfrm>
            <a:off x="228600" y="228600"/>
            <a:ext cx="86373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Common Optics Blocks |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Delay Stage Orientations (no TXT)</a:t>
            </a:r>
            <a:endParaRPr lang="en-US" sz="2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2E6D564-D97C-1C2A-BE94-36B2996C1A62}"/>
              </a:ext>
            </a:extLst>
          </p:cNvPr>
          <p:cNvGrpSpPr/>
          <p:nvPr/>
        </p:nvGrpSpPr>
        <p:grpSpPr>
          <a:xfrm flipH="1">
            <a:off x="808217" y="4107840"/>
            <a:ext cx="1450750" cy="963475"/>
            <a:chOff x="4946258" y="4623241"/>
            <a:chExt cx="1450750" cy="96347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73A2283-1198-C313-DF23-EDDE9CF97697}"/>
                </a:ext>
              </a:extLst>
            </p:cNvPr>
            <p:cNvGrpSpPr/>
            <p:nvPr/>
          </p:nvGrpSpPr>
          <p:grpSpPr>
            <a:xfrm>
              <a:off x="4946258" y="4649884"/>
              <a:ext cx="1307753" cy="613605"/>
              <a:chOff x="7172178" y="4805070"/>
              <a:chExt cx="1307753" cy="613605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46BC7CCE-B43C-666E-F8A2-3B3050990B22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3A140879-4305-0F8F-7446-43EE5B2AEC40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1559805C-CFDB-1957-3E6D-F9126EE6E426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0056C00C-A079-B228-4A57-B7F885CBFA9E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61AA9D20-B329-A4B6-152A-677B64837069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A7A18172-265E-888B-05E9-05398401D48D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09652F75-1D8D-9D3E-7B36-44B969BD0E61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9989C709-620A-0D0B-CCF7-EBEFCC7413B5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EDEC086E-E55D-6219-A78D-D72776CC8582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033E6847-848E-80A2-63ED-5DAC8E2A9AF8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76C44B08-C7B3-C1BA-43DF-4316ED47F3D2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11911F48-196D-9868-8778-768F52CDA01A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4198942F-DE3D-7EC1-AF79-C5CDB60B2910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102E9E26-DF4C-4BD2-D482-2040C039472C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C37A5BED-BC27-EBD0-E723-633EBEC407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678EA09F-472C-874D-47BC-9B43C89656F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2178" y="5026877"/>
                <a:ext cx="799470" cy="8773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672656CB-8386-A1C0-3B03-B7257EEEE89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1215F7ED-E332-CCDA-C599-E977ECA65BBF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834613F3-69EE-8FAB-71B0-63F1CE7798C6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EFAAE2AC-7633-7255-3283-36E2D273DDB9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E1E98452-C742-3B45-D8D4-4755688F5587}"/>
                </a:ext>
              </a:extLst>
            </p:cNvPr>
            <p:cNvCxnSpPr>
              <a:cxnSpLocks/>
            </p:cNvCxnSpPr>
            <p:nvPr/>
          </p:nvCxnSpPr>
          <p:spPr>
            <a:xfrm>
              <a:off x="5780054" y="5011454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F87B44B6-BD18-1546-4EBD-1764E47D157F}"/>
                </a:ext>
              </a:extLst>
            </p:cNvPr>
            <p:cNvSpPr/>
            <p:nvPr/>
          </p:nvSpPr>
          <p:spPr>
            <a:xfrm>
              <a:off x="5128141" y="4623241"/>
              <a:ext cx="1268867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E18AC99-FFD6-5BE9-F4DC-3659FB99C828}"/>
              </a:ext>
            </a:extLst>
          </p:cNvPr>
          <p:cNvGrpSpPr/>
          <p:nvPr/>
        </p:nvGrpSpPr>
        <p:grpSpPr>
          <a:xfrm>
            <a:off x="808217" y="1283377"/>
            <a:ext cx="1450750" cy="963475"/>
            <a:chOff x="4946258" y="4623241"/>
            <a:chExt cx="1450750" cy="963475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8BFB8CF-46F8-26D8-ADF0-FB33A2845D2D}"/>
                </a:ext>
              </a:extLst>
            </p:cNvPr>
            <p:cNvGrpSpPr/>
            <p:nvPr/>
          </p:nvGrpSpPr>
          <p:grpSpPr>
            <a:xfrm>
              <a:off x="4946258" y="4649884"/>
              <a:ext cx="1307753" cy="613605"/>
              <a:chOff x="7172178" y="4805070"/>
              <a:chExt cx="1307753" cy="613605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9177F9B1-2FDA-96CE-309B-0596BD18B233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3D1E017F-6E55-E3D5-A31A-DF354956B92A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7EACB666-2BF6-76F0-0B0D-6FE7FDC26B35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9188DED8-CA0B-11A6-CC30-6312E9E92AD2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3FD359E5-589D-1390-D787-3DB9ED2163FA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04B0D919-D20C-4E49-CF16-91FA9F6135AF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62DAC8A4-7D5E-0B32-4A2E-408F3D37E711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E60046AF-1C45-FCBF-2163-F4C080894EFE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311DFC84-8AFD-EF69-1CA4-6C367FD26993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D08092DC-A828-8234-4360-BAA54C51CEE9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C1CEF225-75C6-7D13-74B5-9A47B4BFFA6E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77FB9B6C-138B-EC95-4223-5EE894244377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CAD30F73-CBA8-BD7D-D032-EAE638879562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A8EDD6E4-F6F9-90D0-6815-AFEF5C940B69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ACAC06A8-A09B-AA4D-A6CE-A9C1361187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46EED6CA-56E1-7B0D-423A-9622D05D2D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2178" y="5026877"/>
                <a:ext cx="799470" cy="8773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A4F13868-C008-6497-FE51-BC45F6D60D7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218EAD8F-4FCE-B7D2-4BA6-60B78356BD0F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5442F2BF-3392-02FE-7EED-C76348263657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8D02A949-96D5-9033-3A54-5EBD20FEFEB9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97EB249A-4B76-C0AE-EF4F-A3EA844DA2EE}"/>
                </a:ext>
              </a:extLst>
            </p:cNvPr>
            <p:cNvCxnSpPr>
              <a:cxnSpLocks/>
            </p:cNvCxnSpPr>
            <p:nvPr/>
          </p:nvCxnSpPr>
          <p:spPr>
            <a:xfrm>
              <a:off x="5780054" y="5011454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B9792063-47E9-7885-8549-CF062AF453B4}"/>
                </a:ext>
              </a:extLst>
            </p:cNvPr>
            <p:cNvSpPr/>
            <p:nvPr/>
          </p:nvSpPr>
          <p:spPr>
            <a:xfrm>
              <a:off x="5128141" y="4623241"/>
              <a:ext cx="1268867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DC9AC2F-07A7-63E5-C7B2-EC68279E9173}"/>
              </a:ext>
            </a:extLst>
          </p:cNvPr>
          <p:cNvGrpSpPr/>
          <p:nvPr/>
        </p:nvGrpSpPr>
        <p:grpSpPr>
          <a:xfrm>
            <a:off x="6980169" y="994149"/>
            <a:ext cx="963475" cy="1531426"/>
            <a:chOff x="6711109" y="2622949"/>
            <a:chExt cx="963475" cy="1531426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0D25897-F006-CAA6-78EC-490252E3E212}"/>
                </a:ext>
              </a:extLst>
            </p:cNvPr>
            <p:cNvGrpSpPr/>
            <p:nvPr/>
          </p:nvGrpSpPr>
          <p:grpSpPr>
            <a:xfrm rot="16200000">
              <a:off x="6482274" y="3193696"/>
              <a:ext cx="1307753" cy="613605"/>
              <a:chOff x="7172178" y="4805070"/>
              <a:chExt cx="1307753" cy="613605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DE61CB00-882D-96AD-BFB6-FA342C0586A0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62F766C1-F8CF-68B0-35E4-8F7E933F2551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3F8E8359-51CA-5C26-3ED3-AF4B127AC230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41C5FDC6-E66E-F092-D49C-F0F843F11E14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311D281-BC06-D698-8C62-009125D96995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3331756B-0CCA-E24A-EF63-F15B0E15F56F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8ABC2E81-FF25-256B-2464-113B152DF8B0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850BFEAB-A623-7CD5-4C3A-8F3E692B2E40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981B82DF-DB50-E6A2-022B-0335777007B0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EA158419-A40E-6D71-E756-74056622A11F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1F97FAB1-E1F6-0A45-AE10-C7AC4A83DBC8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4B2B1318-55F3-C85B-60A0-E95B3BB813B0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2F2B53F5-648B-5199-BD11-7E2AF4334C89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A7197161-42F0-B473-2D6E-18EED60458F9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EB376E75-A413-D7A2-2FED-946CF99225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B1E3EEA1-405C-3E62-EBEF-C81B5FA2A8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2178" y="5026877"/>
                <a:ext cx="799470" cy="8773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B19AF6AD-EB69-0068-4DEC-0CECBD0F037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E611E993-5B7B-0D03-B601-6E5A002904E5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8B7C10B4-7900-E842-6BBC-76A53D576860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5B63E179-B4DE-6F28-0FAF-659877778CD2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81B3CF2-54D5-2A28-54DA-21A622E131E0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7054748" y="3182429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8DB360DF-C821-3ED1-E7F4-52E46EAFD23A}"/>
                </a:ext>
              </a:extLst>
            </p:cNvPr>
            <p:cNvSpPr/>
            <p:nvPr/>
          </p:nvSpPr>
          <p:spPr>
            <a:xfrm rot="16200000">
              <a:off x="6581168" y="2752890"/>
              <a:ext cx="1223358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C993513F-1AA8-F87E-0AB2-137D8258A5F0}"/>
              </a:ext>
            </a:extLst>
          </p:cNvPr>
          <p:cNvGrpSpPr/>
          <p:nvPr/>
        </p:nvGrpSpPr>
        <p:grpSpPr>
          <a:xfrm flipV="1">
            <a:off x="6980169" y="3818612"/>
            <a:ext cx="963475" cy="1531426"/>
            <a:chOff x="6711109" y="2622949"/>
            <a:chExt cx="963475" cy="1531426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FE4EDE8F-41CA-555A-EE8F-2D9EE8D7CB4E}"/>
                </a:ext>
              </a:extLst>
            </p:cNvPr>
            <p:cNvGrpSpPr/>
            <p:nvPr/>
          </p:nvGrpSpPr>
          <p:grpSpPr>
            <a:xfrm rot="16200000">
              <a:off x="6482274" y="3193696"/>
              <a:ext cx="1307753" cy="613605"/>
              <a:chOff x="7172178" y="4805070"/>
              <a:chExt cx="1307753" cy="613605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417B799D-2125-B5CD-76E9-08A327F3E6FB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C14D4FC1-3A72-5BF4-9D34-6D0F7CA1FEC2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3C20D900-215F-F172-C877-FC19073B0FBD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E590FEDF-59F5-A1B0-ED61-FDA598D5628E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E759BD60-6DAD-0FA6-A4F3-964B7F6CDAC3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64206FB9-F7AB-B0DA-04CD-5E94DAF324B1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812CD6ED-1E3B-D494-016F-B5959270BC4F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335A2E3C-6379-19CC-C382-AB2C5D9451FD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517375C9-889C-FCB1-CE99-7E11DC7E27D6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B1B39F6A-1626-A80C-2915-EA8AAC5788AA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3DED4A2B-676E-9A7B-9656-4C7D577D7534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6FF8EB70-C90C-DEAB-3445-D1A2EF20A1A0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3F3DC9C5-DB55-23A9-97A7-41B21B54B2E3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530C3E9-B1B1-668E-0726-71122C7E6FF2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B6662350-80B4-4BCB-5D75-5AE2606796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1F74D42-7B41-64F9-61FC-CE5ED9BE7BB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2178" y="5026877"/>
                <a:ext cx="799470" cy="8773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0A62835C-0ED2-41C7-ED2C-548885F657C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12D16B5C-CF7F-F527-F014-715B6104496F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6B2472AF-4795-FD77-854B-E72F1CF36426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F1DA4918-24AD-78F6-7D4D-9437CE4E718D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673103EA-B0CD-F84B-ECA6-C4D88BC46F2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7054748" y="3182429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D4B9141D-4AD4-7562-CBCF-5F6BE8E9E388}"/>
                </a:ext>
              </a:extLst>
            </p:cNvPr>
            <p:cNvSpPr/>
            <p:nvPr/>
          </p:nvSpPr>
          <p:spPr>
            <a:xfrm rot="16200000">
              <a:off x="6581168" y="2752890"/>
              <a:ext cx="1223358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D70975B2-5EA4-EFE1-0416-585F5CCF1393}"/>
              </a:ext>
            </a:extLst>
          </p:cNvPr>
          <p:cNvGrpSpPr/>
          <p:nvPr/>
        </p:nvGrpSpPr>
        <p:grpSpPr>
          <a:xfrm>
            <a:off x="9631580" y="759980"/>
            <a:ext cx="1192067" cy="1902211"/>
            <a:chOff x="9650044" y="913222"/>
            <a:chExt cx="1192067" cy="1902211"/>
          </a:xfrm>
        </p:grpSpPr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3F33B23E-37FF-7664-8854-FCB8EE309A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72061" y="2419039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A1EB6E2-91EE-6847-F82D-E50C7B69AC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50044" y="2704561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6A8CD3D3-D2E3-F66A-3AE3-04F8451A1864}"/>
                </a:ext>
              </a:extLst>
            </p:cNvPr>
            <p:cNvGrpSpPr/>
            <p:nvPr/>
          </p:nvGrpSpPr>
          <p:grpSpPr>
            <a:xfrm rot="16200000">
              <a:off x="9372159" y="1636114"/>
              <a:ext cx="1612041" cy="613605"/>
              <a:chOff x="6867890" y="4805070"/>
              <a:chExt cx="1612041" cy="613605"/>
            </a:xfrm>
          </p:grpSpPr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9C1EBDF6-988A-ADCD-22CD-51AB3C5E9681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B2591C04-B90D-094A-98C2-DF4151D75F89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E34B11DC-4F4C-15F4-C21C-97641DF5D2EF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9FD3D6FD-9C3B-5C3A-1FA8-3090C1DD7434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70401386-3706-302C-E310-3930B02FC9CE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B5774974-E218-9B4D-5C22-066C8C99722A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1915D40A-7D18-D02F-5A52-A7223F8B2BFD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E785B9E0-F60A-D808-66DE-0B84DFD46856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024A0239-81B1-5BEE-1BEB-D0ED58429DC5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1B805437-CCE7-C11E-BC76-DFD87FA27B2F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EF360CDD-9D6F-4878-02D9-8E30D3CC6289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EFEE173A-6182-534C-4528-DA3F04E4A0FA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42406D54-1B1C-AEFD-3235-5AF14F1A5F45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8" name="Rectangle: Rounded Corners 107">
                <a:extLst>
                  <a:ext uri="{FF2B5EF4-FFF2-40B4-BE49-F238E27FC236}">
                    <a16:creationId xmlns:a16="http://schemas.microsoft.com/office/drawing/2014/main" id="{46055FC6-5518-7B2C-91CF-8AE7117D1B35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B4B58B7C-7589-8AA2-4D0A-1338F9BD77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3C281323-7FDD-70BF-81BE-B7DD2467216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7418034" y="4476734"/>
                <a:ext cx="3467" cy="1103756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2E046F79-9644-01E7-3665-2703AA83564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BA236781-46F6-FD86-DC4C-82851043EFE5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562061F5-E93B-5F82-7BE1-AAA53BCDF6DC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E00DCDB7-526A-51A5-9ABF-D1B5AA066079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0C4F2A3F-65B2-D0C6-455A-8A5F86B2993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096777" y="1472702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023C1989-5458-9420-B863-0DA29B7C2A57}"/>
                </a:ext>
              </a:extLst>
            </p:cNvPr>
            <p:cNvSpPr/>
            <p:nvPr/>
          </p:nvSpPr>
          <p:spPr>
            <a:xfrm rot="16200000">
              <a:off x="9623197" y="1043163"/>
              <a:ext cx="1223358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E94B7C8D-EE12-2392-4B4B-66E6211BF3F6}"/>
                </a:ext>
              </a:extLst>
            </p:cNvPr>
            <p:cNvSpPr/>
            <p:nvPr/>
          </p:nvSpPr>
          <p:spPr>
            <a:xfrm rot="13500000">
              <a:off x="10071509" y="2444817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C3D6134A-FF82-4DF1-02C8-5675C05FCC9F}"/>
                </a:ext>
              </a:extLst>
            </p:cNvPr>
            <p:cNvSpPr/>
            <p:nvPr/>
          </p:nvSpPr>
          <p:spPr>
            <a:xfrm rot="8100000" flipH="1">
              <a:off x="9767096" y="2701363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044E71DF-A578-F9D9-44F1-B81CBFA40763}"/>
              </a:ext>
            </a:extLst>
          </p:cNvPr>
          <p:cNvGrpSpPr/>
          <p:nvPr/>
        </p:nvGrpSpPr>
        <p:grpSpPr>
          <a:xfrm>
            <a:off x="9626531" y="3504947"/>
            <a:ext cx="1202165" cy="2158757"/>
            <a:chOff x="9639946" y="3085005"/>
            <a:chExt cx="1202165" cy="2158757"/>
          </a:xfrm>
        </p:grpSpPr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520446CA-1161-26FA-7FAB-D2105DA60A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72061" y="3728828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0020E62F-BDA5-4A13-2173-2D4EB2D544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39946" y="3457091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2DF74123-57B5-79F3-202D-0628949E8E4B}"/>
                </a:ext>
              </a:extLst>
            </p:cNvPr>
            <p:cNvGrpSpPr/>
            <p:nvPr/>
          </p:nvGrpSpPr>
          <p:grpSpPr>
            <a:xfrm rot="5400000" flipV="1">
              <a:off x="9372159" y="3907264"/>
              <a:ext cx="1612041" cy="613605"/>
              <a:chOff x="6867890" y="4805070"/>
              <a:chExt cx="1612041" cy="613605"/>
            </a:xfrm>
          </p:grpSpPr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4D233E73-7BE6-D49F-25A6-94988BB127A3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939A25C2-84D8-EEBE-2BE1-8037665C402D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ED6D2349-D232-AE35-6DE9-2A013B06D33F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5DD3A175-AEFA-7B7F-8EEF-B8589F55CEAA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4F100801-0571-B3C6-6B8E-D36FB91741CD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BF76A8F0-415E-8433-C0BA-4EE4C6DE6712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5EA7F8F7-13E7-6A8E-80E2-2AFBB8371480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Rectangle 148">
                  <a:extLst>
                    <a:ext uri="{FF2B5EF4-FFF2-40B4-BE49-F238E27FC236}">
                      <a16:creationId xmlns:a16="http://schemas.microsoft.com/office/drawing/2014/main" id="{4464A717-8409-3283-000B-43DC7CB3CFA6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ectangle 149">
                  <a:extLst>
                    <a:ext uri="{FF2B5EF4-FFF2-40B4-BE49-F238E27FC236}">
                      <a16:creationId xmlns:a16="http://schemas.microsoft.com/office/drawing/2014/main" id="{7BC20DC8-A5FF-9C60-145D-424A6BA0F2C8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625CC45F-2FDB-E53A-4229-6F222A413A0B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Rectangle 151">
                  <a:extLst>
                    <a:ext uri="{FF2B5EF4-FFF2-40B4-BE49-F238E27FC236}">
                      <a16:creationId xmlns:a16="http://schemas.microsoft.com/office/drawing/2014/main" id="{E6554E6A-B9D3-F7D9-AEE5-01C69CD8EDE9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ectangle 152">
                  <a:extLst>
                    <a:ext uri="{FF2B5EF4-FFF2-40B4-BE49-F238E27FC236}">
                      <a16:creationId xmlns:a16="http://schemas.microsoft.com/office/drawing/2014/main" id="{53AA50FF-023C-FD53-F9FB-0DFC680B71CF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ectangle 153">
                  <a:extLst>
                    <a:ext uri="{FF2B5EF4-FFF2-40B4-BE49-F238E27FC236}">
                      <a16:creationId xmlns:a16="http://schemas.microsoft.com/office/drawing/2014/main" id="{318293BF-D3A1-FD44-4E51-F28A24AC8F15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6" name="Rectangle: Rounded Corners 135">
                <a:extLst>
                  <a:ext uri="{FF2B5EF4-FFF2-40B4-BE49-F238E27FC236}">
                    <a16:creationId xmlns:a16="http://schemas.microsoft.com/office/drawing/2014/main" id="{41CA2144-EF2A-592A-D6F4-BE8C73AB7E91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C931A5E2-A025-0DF6-98AD-A480D015C0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72178" y="5333778"/>
                <a:ext cx="812433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D4E2B635-DC76-135F-AF37-843024883B1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7418034" y="4476734"/>
                <a:ext cx="3467" cy="1103756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5296885D-DD64-726D-1BAE-0935485D0EA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B5FFF9B0-1892-8CD2-E2F4-92E6E7F302CC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86E355AF-AC8B-6F8D-F6D8-6E0288F9786C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FC9EE740-B2A8-082C-AC4F-9B02DE843E13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F5493D93-8346-0AFE-5594-FD01480650B0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0096777" y="4682301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39962A75-FF19-C45D-8422-31A1C4219382}"/>
                </a:ext>
              </a:extLst>
            </p:cNvPr>
            <p:cNvSpPr/>
            <p:nvPr/>
          </p:nvSpPr>
          <p:spPr>
            <a:xfrm rot="5400000" flipV="1">
              <a:off x="9623197" y="4150345"/>
              <a:ext cx="1223358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3037BAF1-055F-6A75-CA10-C8E6747D4C2C}"/>
                </a:ext>
              </a:extLst>
            </p:cNvPr>
            <p:cNvSpPr/>
            <p:nvPr/>
          </p:nvSpPr>
          <p:spPr>
            <a:xfrm rot="8100000" flipV="1">
              <a:off x="10071509" y="3656735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09493FAA-3414-DC2C-FD03-C17265AEE415}"/>
                </a:ext>
              </a:extLst>
            </p:cNvPr>
            <p:cNvSpPr/>
            <p:nvPr/>
          </p:nvSpPr>
          <p:spPr>
            <a:xfrm rot="13500000" flipH="1" flipV="1">
              <a:off x="9767096" y="3400189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00ADBD9A-76EC-0DF6-31FE-6E7F74F798F8}"/>
              </a:ext>
            </a:extLst>
          </p:cNvPr>
          <p:cNvGrpSpPr/>
          <p:nvPr/>
        </p:nvGrpSpPr>
        <p:grpSpPr>
          <a:xfrm>
            <a:off x="2990853" y="3969477"/>
            <a:ext cx="2089917" cy="1229696"/>
            <a:chOff x="3290005" y="3811423"/>
            <a:chExt cx="2089917" cy="1229696"/>
          </a:xfrm>
        </p:grpSpPr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9A1E6930-0625-DACB-4D32-5FD7EDFA8C8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643096" y="4046448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66FCFC53-0475-9DA2-16DA-9422B1DC102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082541" y="4806094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0A48DE34-EC57-4030-0C09-FD1EF271CBE4}"/>
                </a:ext>
              </a:extLst>
            </p:cNvPr>
            <p:cNvGrpSpPr/>
            <p:nvPr/>
          </p:nvGrpSpPr>
          <p:grpSpPr>
            <a:xfrm flipH="1">
              <a:off x="3433002" y="4039381"/>
              <a:ext cx="1915122" cy="613605"/>
              <a:chOff x="6564809" y="4805070"/>
              <a:chExt cx="1915122" cy="613605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8B55FDF3-4139-54B5-82D2-151B2602619C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171" name="Rectangle 170">
                  <a:extLst>
                    <a:ext uri="{FF2B5EF4-FFF2-40B4-BE49-F238E27FC236}">
                      <a16:creationId xmlns:a16="http://schemas.microsoft.com/office/drawing/2014/main" id="{595C45A9-54A2-E79B-AEF8-5396801FE9B5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302A03F1-00BA-F4DC-5717-B778BC71DA9C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63AB9D16-6A94-41D1-B314-4472271C3A2C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B453B93E-D9C9-4BB6-BB3C-C461724E4118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Rectangle 174">
                  <a:extLst>
                    <a:ext uri="{FF2B5EF4-FFF2-40B4-BE49-F238E27FC236}">
                      <a16:creationId xmlns:a16="http://schemas.microsoft.com/office/drawing/2014/main" id="{22737633-F543-F988-85AC-88F7DF22044E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AD7E3705-9DD4-32A5-204C-9EB1B02FAB9A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Rectangle 176">
                  <a:extLst>
                    <a:ext uri="{FF2B5EF4-FFF2-40B4-BE49-F238E27FC236}">
                      <a16:creationId xmlns:a16="http://schemas.microsoft.com/office/drawing/2014/main" id="{ED0CD763-CF62-CE6E-3DDA-26FDC4CA922F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28C6AE31-ED39-1021-8E39-92C4F5173964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Rectangle 178">
                  <a:extLst>
                    <a:ext uri="{FF2B5EF4-FFF2-40B4-BE49-F238E27FC236}">
                      <a16:creationId xmlns:a16="http://schemas.microsoft.com/office/drawing/2014/main" id="{0E910DC5-F1FA-46FC-7E1A-180A93A72EFF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Rectangle 179">
                  <a:extLst>
                    <a:ext uri="{FF2B5EF4-FFF2-40B4-BE49-F238E27FC236}">
                      <a16:creationId xmlns:a16="http://schemas.microsoft.com/office/drawing/2014/main" id="{6695C0BA-21B3-02D3-A3E6-40413EF5E621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Rectangle 180">
                  <a:extLst>
                    <a:ext uri="{FF2B5EF4-FFF2-40B4-BE49-F238E27FC236}">
                      <a16:creationId xmlns:a16="http://schemas.microsoft.com/office/drawing/2014/main" id="{34AAF7FC-85DB-D27D-DDE7-2DD34755752D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CAB56F9F-64E5-E511-501F-35FB3165561C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4" name="Rectangle: Rounded Corners 163">
                <a:extLst>
                  <a:ext uri="{FF2B5EF4-FFF2-40B4-BE49-F238E27FC236}">
                    <a16:creationId xmlns:a16="http://schemas.microsoft.com/office/drawing/2014/main" id="{342E4DCF-6ECD-4A92-F893-DD5FD1B6E32B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27A03E1E-8D54-DDDE-650A-09B52DF5ADC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64809" y="5333778"/>
                <a:ext cx="1419802" cy="5962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9C604582-C4E2-E1F2-E2FF-3B7AE6070FC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10143" y="5026879"/>
                <a:ext cx="961505" cy="151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B4807B16-FE30-0ECF-5C70-E2E828145F0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95C24D31-BFC8-6AC0-562D-78B543EF6E85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169" name="Rectangle 168">
                  <a:extLst>
                    <a:ext uri="{FF2B5EF4-FFF2-40B4-BE49-F238E27FC236}">
                      <a16:creationId xmlns:a16="http://schemas.microsoft.com/office/drawing/2014/main" id="{D998C6BF-FA44-A058-D1C9-254E2AD1C86D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Rectangle 169">
                  <a:extLst>
                    <a:ext uri="{FF2B5EF4-FFF2-40B4-BE49-F238E27FC236}">
                      <a16:creationId xmlns:a16="http://schemas.microsoft.com/office/drawing/2014/main" id="{CF325CE4-8C7C-153D-2607-4919FE24BC38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59" name="Straight Arrow Connector 158">
              <a:extLst>
                <a:ext uri="{FF2B5EF4-FFF2-40B4-BE49-F238E27FC236}">
                  <a16:creationId xmlns:a16="http://schemas.microsoft.com/office/drawing/2014/main" id="{E978CAE5-B706-9CDE-7867-98358EF2C3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32639" y="4400951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Rectangle: Rounded Corners 159">
              <a:extLst>
                <a:ext uri="{FF2B5EF4-FFF2-40B4-BE49-F238E27FC236}">
                  <a16:creationId xmlns:a16="http://schemas.microsoft.com/office/drawing/2014/main" id="{18259B58-97E7-61F8-5D92-7F2C8DDB03B1}"/>
                </a:ext>
              </a:extLst>
            </p:cNvPr>
            <p:cNvSpPr/>
            <p:nvPr/>
          </p:nvSpPr>
          <p:spPr>
            <a:xfrm flipH="1">
              <a:off x="3290005" y="4012738"/>
              <a:ext cx="1268867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F0B9EFD1-46F2-3C31-8723-BBA5C4AD7172}"/>
                </a:ext>
              </a:extLst>
            </p:cNvPr>
            <p:cNvSpPr/>
            <p:nvPr/>
          </p:nvSpPr>
          <p:spPr>
            <a:xfrm rot="18900000" flipH="1" flipV="1">
              <a:off x="4579682" y="4230627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48A556F2-9342-68A1-FD5A-1F88BB0F3F49}"/>
                </a:ext>
              </a:extLst>
            </p:cNvPr>
            <p:cNvSpPr/>
            <p:nvPr/>
          </p:nvSpPr>
          <p:spPr>
            <a:xfrm rot="13500000" flipH="1" flipV="1">
              <a:off x="5009307" y="4543354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5651533C-000B-F5CB-36C3-430B39B3EF8E}"/>
              </a:ext>
            </a:extLst>
          </p:cNvPr>
          <p:cNvGrpSpPr/>
          <p:nvPr/>
        </p:nvGrpSpPr>
        <p:grpSpPr>
          <a:xfrm>
            <a:off x="2941917" y="1159598"/>
            <a:ext cx="2405102" cy="1200528"/>
            <a:chOff x="2704408" y="1771725"/>
            <a:chExt cx="2405102" cy="1200528"/>
          </a:xfrm>
        </p:grpSpPr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91D259B4-5EF2-4340-7BBF-CFB0DBCBC6EA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841992" y="2737228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41870671-B2B4-D544-2B76-F0FE00E9368B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3286369" y="2006750"/>
              <a:ext cx="470050" cy="0"/>
            </a:xfrm>
            <a:prstGeom prst="line">
              <a:avLst/>
            </a:prstGeom>
            <a:ln w="53975" cmpd="tri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D2F3BFAD-6ED1-35E0-AC05-4763960DD200}"/>
                </a:ext>
              </a:extLst>
            </p:cNvPr>
            <p:cNvGrpSpPr/>
            <p:nvPr/>
          </p:nvGrpSpPr>
          <p:grpSpPr>
            <a:xfrm>
              <a:off x="3051391" y="1992120"/>
              <a:ext cx="1915122" cy="613605"/>
              <a:chOff x="6564809" y="4805070"/>
              <a:chExt cx="1915122" cy="613605"/>
            </a:xfrm>
          </p:grpSpPr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2B72ED68-7B20-DBAB-7ECF-ABC6F9AE4EC9}"/>
                  </a:ext>
                </a:extLst>
              </p:cNvPr>
              <p:cNvGrpSpPr/>
              <p:nvPr/>
            </p:nvGrpSpPr>
            <p:grpSpPr>
              <a:xfrm flipH="1">
                <a:off x="7565531" y="4922379"/>
                <a:ext cx="914400" cy="496296"/>
                <a:chOff x="1969994" y="3181126"/>
                <a:chExt cx="914400" cy="685800"/>
              </a:xfrm>
            </p:grpSpPr>
            <p:sp>
              <p:nvSpPr>
                <p:cNvPr id="199" name="Rectangle 198">
                  <a:extLst>
                    <a:ext uri="{FF2B5EF4-FFF2-40B4-BE49-F238E27FC236}">
                      <a16:creationId xmlns:a16="http://schemas.microsoft.com/office/drawing/2014/main" id="{B22A1B65-A04F-9B1B-7F87-A28FFE192237}"/>
                    </a:ext>
                  </a:extLst>
                </p:cNvPr>
                <p:cNvSpPr/>
                <p:nvPr/>
              </p:nvSpPr>
              <p:spPr>
                <a:xfrm>
                  <a:off x="1969994" y="3181126"/>
                  <a:ext cx="914400" cy="6858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 199">
                  <a:extLst>
                    <a:ext uri="{FF2B5EF4-FFF2-40B4-BE49-F238E27FC236}">
                      <a16:creationId xmlns:a16="http://schemas.microsoft.com/office/drawing/2014/main" id="{1B168BF3-D8F5-9FA6-3A42-266FA5E0E845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838200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1" name="Rectangle 200">
                  <a:extLst>
                    <a:ext uri="{FF2B5EF4-FFF2-40B4-BE49-F238E27FC236}">
                      <a16:creationId xmlns:a16="http://schemas.microsoft.com/office/drawing/2014/main" id="{35500E9D-E106-7C2A-0B65-5387BB9440BA}"/>
                    </a:ext>
                  </a:extLst>
                </p:cNvPr>
                <p:cNvSpPr/>
                <p:nvPr/>
              </p:nvSpPr>
              <p:spPr>
                <a:xfrm>
                  <a:off x="2801941" y="3249707"/>
                  <a:ext cx="45719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 201">
                  <a:extLst>
                    <a:ext uri="{FF2B5EF4-FFF2-40B4-BE49-F238E27FC236}">
                      <a16:creationId xmlns:a16="http://schemas.microsoft.com/office/drawing/2014/main" id="{5312F0AB-B61C-FAF6-3D32-E2AA7340B7C5}"/>
                    </a:ext>
                  </a:extLst>
                </p:cNvPr>
                <p:cNvSpPr/>
                <p:nvPr/>
              </p:nvSpPr>
              <p:spPr>
                <a:xfrm>
                  <a:off x="2747062" y="3249706"/>
                  <a:ext cx="5486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 202">
                  <a:extLst>
                    <a:ext uri="{FF2B5EF4-FFF2-40B4-BE49-F238E27FC236}">
                      <a16:creationId xmlns:a16="http://schemas.microsoft.com/office/drawing/2014/main" id="{8FD8655D-C6D1-CA5B-2766-B031689FA408}"/>
                    </a:ext>
                  </a:extLst>
                </p:cNvPr>
                <p:cNvSpPr/>
                <p:nvPr/>
              </p:nvSpPr>
              <p:spPr>
                <a:xfrm>
                  <a:off x="2684409" y="3249706"/>
                  <a:ext cx="64008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 203">
                  <a:extLst>
                    <a:ext uri="{FF2B5EF4-FFF2-40B4-BE49-F238E27FC236}">
                      <a16:creationId xmlns:a16="http://schemas.microsoft.com/office/drawing/2014/main" id="{AD43BA38-E1C2-451A-099A-A7584BEB5D58}"/>
                    </a:ext>
                  </a:extLst>
                </p:cNvPr>
                <p:cNvSpPr/>
                <p:nvPr/>
              </p:nvSpPr>
              <p:spPr>
                <a:xfrm>
                  <a:off x="2600097" y="3249707"/>
                  <a:ext cx="82296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 204">
                  <a:extLst>
                    <a:ext uri="{FF2B5EF4-FFF2-40B4-BE49-F238E27FC236}">
                      <a16:creationId xmlns:a16="http://schemas.microsoft.com/office/drawing/2014/main" id="{17BD9F2B-96A7-85EB-6219-4D581F46D074}"/>
                    </a:ext>
                  </a:extLst>
                </p:cNvPr>
                <p:cNvSpPr/>
                <p:nvPr/>
              </p:nvSpPr>
              <p:spPr>
                <a:xfrm>
                  <a:off x="2504239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Rectangle 205">
                  <a:extLst>
                    <a:ext uri="{FF2B5EF4-FFF2-40B4-BE49-F238E27FC236}">
                      <a16:creationId xmlns:a16="http://schemas.microsoft.com/office/drawing/2014/main" id="{ECDF9808-7C4C-5D19-4A11-F0DEEB577BF4}"/>
                    </a:ext>
                  </a:extLst>
                </p:cNvPr>
                <p:cNvSpPr/>
                <p:nvPr/>
              </p:nvSpPr>
              <p:spPr>
                <a:xfrm>
                  <a:off x="2405010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 206">
                  <a:extLst>
                    <a:ext uri="{FF2B5EF4-FFF2-40B4-BE49-F238E27FC236}">
                      <a16:creationId xmlns:a16="http://schemas.microsoft.com/office/drawing/2014/main" id="{70EBAC81-AFD3-F8C9-D4AA-1F116D43A09B}"/>
                    </a:ext>
                  </a:extLst>
                </p:cNvPr>
                <p:cNvSpPr/>
                <p:nvPr/>
              </p:nvSpPr>
              <p:spPr>
                <a:xfrm>
                  <a:off x="230578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 207">
                  <a:extLst>
                    <a:ext uri="{FF2B5EF4-FFF2-40B4-BE49-F238E27FC236}">
                      <a16:creationId xmlns:a16="http://schemas.microsoft.com/office/drawing/2014/main" id="{ADC6DDA5-45AD-68D4-1496-AACE355AF553}"/>
                    </a:ext>
                  </a:extLst>
                </p:cNvPr>
                <p:cNvSpPr/>
                <p:nvPr/>
              </p:nvSpPr>
              <p:spPr>
                <a:xfrm>
                  <a:off x="2206551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 208">
                  <a:extLst>
                    <a:ext uri="{FF2B5EF4-FFF2-40B4-BE49-F238E27FC236}">
                      <a16:creationId xmlns:a16="http://schemas.microsoft.com/office/drawing/2014/main" id="{35BB980C-AD63-ACCF-1BE7-F58E9AEC456B}"/>
                    </a:ext>
                  </a:extLst>
                </p:cNvPr>
                <p:cNvSpPr/>
                <p:nvPr/>
              </p:nvSpPr>
              <p:spPr>
                <a:xfrm>
                  <a:off x="2107323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 209">
                  <a:extLst>
                    <a:ext uri="{FF2B5EF4-FFF2-40B4-BE49-F238E27FC236}">
                      <a16:creationId xmlns:a16="http://schemas.microsoft.com/office/drawing/2014/main" id="{69A9545C-4659-034B-F9F2-E13013F3C785}"/>
                    </a:ext>
                  </a:extLst>
                </p:cNvPr>
                <p:cNvSpPr/>
                <p:nvPr/>
              </p:nvSpPr>
              <p:spPr>
                <a:xfrm>
                  <a:off x="2008094" y="3249706"/>
                  <a:ext cx="100584" cy="54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2" name="Rectangle: Rounded Corners 191">
                <a:extLst>
                  <a:ext uri="{FF2B5EF4-FFF2-40B4-BE49-F238E27FC236}">
                    <a16:creationId xmlns:a16="http://schemas.microsoft.com/office/drawing/2014/main" id="{50C0AA0D-05E5-6176-240C-E810C05A8011}"/>
                  </a:ext>
                </a:extLst>
              </p:cNvPr>
              <p:cNvSpPr/>
              <p:nvPr/>
            </p:nvSpPr>
            <p:spPr>
              <a:xfrm>
                <a:off x="7878919" y="4964792"/>
                <a:ext cx="233682" cy="40751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  <a:shade val="30000"/>
                      <a:satMod val="115000"/>
                    </a:schemeClr>
                  </a:gs>
                  <a:gs pos="17000">
                    <a:schemeClr val="accent1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1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0B5D4549-1F25-50D6-CF68-1493AC0EF8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64809" y="5333778"/>
                <a:ext cx="1419802" cy="5962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9AD94545-8A27-FBBE-3721-D8348907ED5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10143" y="5026879"/>
                <a:ext cx="961505" cy="151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9056FBFC-28ED-50B5-36DE-69BD6033C30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776332" y="5166158"/>
                <a:ext cx="347575" cy="0"/>
              </a:xfrm>
              <a:prstGeom prst="line">
                <a:avLst/>
              </a:prstGeom>
              <a:ln w="53975" cmpd="tri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6" name="Group 195">
                <a:extLst>
                  <a:ext uri="{FF2B5EF4-FFF2-40B4-BE49-F238E27FC236}">
                    <a16:creationId xmlns:a16="http://schemas.microsoft.com/office/drawing/2014/main" id="{33C6A405-31B7-5D0E-44E2-1B9AE9BF0702}"/>
                  </a:ext>
                </a:extLst>
              </p:cNvPr>
              <p:cNvGrpSpPr/>
              <p:nvPr/>
            </p:nvGrpSpPr>
            <p:grpSpPr>
              <a:xfrm>
                <a:off x="7784456" y="4805070"/>
                <a:ext cx="405393" cy="552311"/>
                <a:chOff x="8308364" y="4792702"/>
                <a:chExt cx="405393" cy="552311"/>
              </a:xfrm>
            </p:grpSpPr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1762ED44-149B-016A-61CE-E0694D159ED5}"/>
                    </a:ext>
                  </a:extLst>
                </p:cNvPr>
                <p:cNvSpPr/>
                <p:nvPr/>
              </p:nvSpPr>
              <p:spPr>
                <a:xfrm rot="2700000" flipH="1">
                  <a:off x="8305127" y="4966732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 197">
                  <a:extLst>
                    <a:ext uri="{FF2B5EF4-FFF2-40B4-BE49-F238E27FC236}">
                      <a16:creationId xmlns:a16="http://schemas.microsoft.com/office/drawing/2014/main" id="{F99D2F12-3731-380E-5A98-AF81BC6C9B81}"/>
                    </a:ext>
                  </a:extLst>
                </p:cNvPr>
                <p:cNvSpPr/>
                <p:nvPr/>
              </p:nvSpPr>
              <p:spPr>
                <a:xfrm rot="18900000" flipH="1" flipV="1">
                  <a:off x="8308364" y="5287679"/>
                  <a:ext cx="405393" cy="57334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/>
                    </a:gs>
                    <a:gs pos="100000">
                      <a:srgbClr val="FFC000"/>
                    </a:gs>
                    <a:gs pos="58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87" name="Straight Arrow Connector 186">
              <a:extLst>
                <a:ext uri="{FF2B5EF4-FFF2-40B4-BE49-F238E27FC236}">
                  <a16:creationId xmlns:a16="http://schemas.microsoft.com/office/drawing/2014/main" id="{DC1F4A93-DB8C-1283-F41A-AB298EAA7901}"/>
                </a:ext>
              </a:extLst>
            </p:cNvPr>
            <p:cNvCxnSpPr>
              <a:cxnSpLocks/>
            </p:cNvCxnSpPr>
            <p:nvPr/>
          </p:nvCxnSpPr>
          <p:spPr>
            <a:xfrm>
              <a:off x="4492556" y="2353690"/>
              <a:ext cx="274320" cy="1980"/>
            </a:xfrm>
            <a:prstGeom prst="straightConnector1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Rectangle: Rounded Corners 187">
              <a:extLst>
                <a:ext uri="{FF2B5EF4-FFF2-40B4-BE49-F238E27FC236}">
                  <a16:creationId xmlns:a16="http://schemas.microsoft.com/office/drawing/2014/main" id="{95DEBF56-B92F-453B-E532-D874932440CB}"/>
                </a:ext>
              </a:extLst>
            </p:cNvPr>
            <p:cNvSpPr/>
            <p:nvPr/>
          </p:nvSpPr>
          <p:spPr>
            <a:xfrm>
              <a:off x="3840643" y="1965477"/>
              <a:ext cx="1268867" cy="96347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B66A1406-EF36-C2C7-D5D8-80BA0B5D283C}"/>
                </a:ext>
              </a:extLst>
            </p:cNvPr>
            <p:cNvSpPr/>
            <p:nvPr/>
          </p:nvSpPr>
          <p:spPr>
            <a:xfrm rot="2700000" flipV="1">
              <a:off x="3134033" y="2183366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0C0FECAF-668E-4567-B447-1696F99FF0A7}"/>
                </a:ext>
              </a:extLst>
            </p:cNvPr>
            <p:cNvSpPr/>
            <p:nvPr/>
          </p:nvSpPr>
          <p:spPr>
            <a:xfrm rot="8100000" flipV="1">
              <a:off x="2704408" y="2496093"/>
              <a:ext cx="685800" cy="5543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bg1"/>
                </a:gs>
                <a:gs pos="100000">
                  <a:srgbClr val="FFC000"/>
                </a:gs>
                <a:gs pos="58000">
                  <a:schemeClr val="bg1">
                    <a:lumMod val="7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70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799</Words>
  <Application>Microsoft Office PowerPoint</Application>
  <PresentationFormat>Widescreen</PresentationFormat>
  <Paragraphs>215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Courier New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2020-03-04T17:58:27Z</dcterms:created>
  <dcterms:modified xsi:type="dcterms:W3CDTF">2022-09-30T20:45:20Z</dcterms:modified>
</cp:coreProperties>
</file>